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9CDA-4089-4D58-A73E-5EECD8BCBCE3}" type="datetimeFigureOut">
              <a:rPr lang="en-CA" smtClean="0"/>
              <a:t>01/12/2015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68FD-7194-4B71-BC8E-62E5EB5284C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7423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9CDA-4089-4D58-A73E-5EECD8BCBCE3}" type="datetimeFigureOut">
              <a:rPr lang="en-CA" smtClean="0"/>
              <a:t>01/12/2015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68FD-7194-4B71-BC8E-62E5EB5284C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793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9CDA-4089-4D58-A73E-5EECD8BCBCE3}" type="datetimeFigureOut">
              <a:rPr lang="en-CA" smtClean="0"/>
              <a:t>01/12/2015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68FD-7194-4B71-BC8E-62E5EB5284C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0021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9CDA-4089-4D58-A73E-5EECD8BCBCE3}" type="datetimeFigureOut">
              <a:rPr lang="en-CA" smtClean="0"/>
              <a:t>01/12/2015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68FD-7194-4B71-BC8E-62E5EB5284C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595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9CDA-4089-4D58-A73E-5EECD8BCBCE3}" type="datetimeFigureOut">
              <a:rPr lang="en-CA" smtClean="0"/>
              <a:t>01/12/2015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68FD-7194-4B71-BC8E-62E5EB5284C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9229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9CDA-4089-4D58-A73E-5EECD8BCBCE3}" type="datetimeFigureOut">
              <a:rPr lang="en-CA" smtClean="0"/>
              <a:t>01/12/2015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68FD-7194-4B71-BC8E-62E5EB5284C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5036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9CDA-4089-4D58-A73E-5EECD8BCBCE3}" type="datetimeFigureOut">
              <a:rPr lang="en-CA" smtClean="0"/>
              <a:t>01/12/2015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68FD-7194-4B71-BC8E-62E5EB5284C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3126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9CDA-4089-4D58-A73E-5EECD8BCBCE3}" type="datetimeFigureOut">
              <a:rPr lang="en-CA" smtClean="0"/>
              <a:t>01/12/2015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68FD-7194-4B71-BC8E-62E5EB5284C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107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9CDA-4089-4D58-A73E-5EECD8BCBCE3}" type="datetimeFigureOut">
              <a:rPr lang="en-CA" smtClean="0"/>
              <a:t>01/12/2015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68FD-7194-4B71-BC8E-62E5EB5284C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1590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9CDA-4089-4D58-A73E-5EECD8BCBCE3}" type="datetimeFigureOut">
              <a:rPr lang="en-CA" smtClean="0"/>
              <a:t>01/12/2015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68FD-7194-4B71-BC8E-62E5EB5284C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3378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9CDA-4089-4D58-A73E-5EECD8BCBCE3}" type="datetimeFigureOut">
              <a:rPr lang="en-CA" smtClean="0"/>
              <a:t>01/12/2015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68FD-7194-4B71-BC8E-62E5EB5284C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413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89CDA-4089-4D58-A73E-5EECD8BCBCE3}" type="datetimeFigureOut">
              <a:rPr lang="en-CA" smtClean="0"/>
              <a:t>01/12/2015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268FD-7194-4B71-BC8E-62E5EB5284C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081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dirty="0" smtClean="0"/>
              <a:t>#learning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/>
          <a:lstStyle/>
          <a:p>
            <a:pPr marL="0" indent="0">
              <a:buNone/>
            </a:pPr>
            <a:r>
              <a:rPr lang="en-CA" b="1" dirty="0" smtClean="0">
                <a:solidFill>
                  <a:srgbClr val="FF0000"/>
                </a:solidFill>
              </a:rPr>
              <a:t>Today we will </a:t>
            </a:r>
            <a:r>
              <a:rPr lang="en-CA" dirty="0" smtClean="0"/>
              <a:t>explore various ways to graph a line.</a:t>
            </a:r>
            <a:endParaRPr lang="en-CA" dirty="0"/>
          </a:p>
          <a:p>
            <a:pPr marL="0" indent="0">
              <a:buNone/>
            </a:pPr>
            <a:r>
              <a:rPr lang="en-CA" b="1" dirty="0" smtClean="0">
                <a:solidFill>
                  <a:srgbClr val="FF0000"/>
                </a:solidFill>
              </a:rPr>
              <a:t>So that </a:t>
            </a:r>
            <a:r>
              <a:rPr lang="en-CA" dirty="0" smtClean="0"/>
              <a:t>we can easily represent a situation graphically.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b="1" dirty="0" smtClean="0">
                <a:solidFill>
                  <a:srgbClr val="FF0000"/>
                </a:solidFill>
              </a:rPr>
              <a:t>Keys to Success:</a:t>
            </a:r>
          </a:p>
          <a:p>
            <a:pPr marL="0" indent="0">
              <a:buNone/>
            </a:pPr>
            <a:r>
              <a:rPr lang="en-CA" dirty="0" smtClean="0"/>
              <a:t>I can graph the equation of a line using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dirty="0" smtClean="0"/>
              <a:t>A table of values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dirty="0" smtClean="0"/>
              <a:t>The slope (a) and y-intercept (b)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6875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Warm-Up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dirty="0" smtClean="0"/>
              <a:t>#1. .Destination Check (Direct, Partial, Constant)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#2. Workbook, page 67</a:t>
            </a:r>
          </a:p>
          <a:p>
            <a:pPr marL="0" indent="0">
              <a:buNone/>
            </a:pPr>
            <a:endParaRPr lang="en-CA" dirty="0"/>
          </a:p>
          <a:p>
            <a:pPr algn="r">
              <a:buFont typeface="Wingdings" panose="05000000000000000000" pitchFamily="2" charset="2"/>
              <a:buChar char="v"/>
            </a:pPr>
            <a:r>
              <a:rPr lang="en-CA" dirty="0" smtClean="0"/>
              <a:t>Complete the table of values</a:t>
            </a:r>
          </a:p>
          <a:p>
            <a:pPr algn="r">
              <a:buFont typeface="Wingdings" panose="05000000000000000000" pitchFamily="2" charset="2"/>
              <a:buChar char="v"/>
            </a:pPr>
            <a:r>
              <a:rPr lang="en-CA" dirty="0" smtClean="0"/>
              <a:t>Plot the points</a:t>
            </a:r>
          </a:p>
          <a:p>
            <a:pPr algn="r">
              <a:buFont typeface="Wingdings" panose="05000000000000000000" pitchFamily="2" charset="2"/>
              <a:buChar char="v"/>
            </a:pPr>
            <a:r>
              <a:rPr lang="en-CA" dirty="0" smtClean="0"/>
              <a:t>Graph the line</a:t>
            </a:r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b="1" dirty="0" smtClean="0">
                <a:solidFill>
                  <a:srgbClr val="FF0000"/>
                </a:solidFill>
              </a:rPr>
              <a:t>QUIZ FRIDAY – WORLD 4</a:t>
            </a:r>
          </a:p>
          <a:p>
            <a:pPr marL="0" indent="0" algn="ctr">
              <a:buNone/>
            </a:pPr>
            <a:r>
              <a:rPr lang="en-CA" b="1" dirty="0" smtClean="0">
                <a:solidFill>
                  <a:srgbClr val="FF0000"/>
                </a:solidFill>
              </a:rPr>
              <a:t>Math Help @ Lunch Wednesday and Thursday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 rot="18451161">
            <a:off x="3746643" y="2852936"/>
            <a:ext cx="64807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931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6450"/>
          </a:xfrm>
        </p:spPr>
        <p:txBody>
          <a:bodyPr>
            <a:noAutofit/>
          </a:bodyPr>
          <a:lstStyle/>
          <a:p>
            <a:r>
              <a:rPr lang="en-CA" sz="7200" dirty="0">
                <a:solidFill>
                  <a:srgbClr val="FF0000"/>
                </a:solidFill>
              </a:rPr>
              <a:t>y</a:t>
            </a:r>
            <a:r>
              <a:rPr lang="en-CA" sz="7200" dirty="0" smtClean="0">
                <a:solidFill>
                  <a:srgbClr val="FF0000"/>
                </a:solidFill>
              </a:rPr>
              <a:t> = ax +b</a:t>
            </a:r>
            <a:endParaRPr lang="en-CA" sz="7200" dirty="0">
              <a:solidFill>
                <a:srgbClr val="FF0000"/>
              </a:solidFill>
            </a:endParaRPr>
          </a:p>
        </p:txBody>
      </p:sp>
      <p:sp>
        <p:nvSpPr>
          <p:cNvPr id="81" name="Freeform 80"/>
          <p:cNvSpPr/>
          <p:nvPr/>
        </p:nvSpPr>
        <p:spPr>
          <a:xfrm>
            <a:off x="6313289" y="821531"/>
            <a:ext cx="196454" cy="759024"/>
          </a:xfrm>
          <a:custGeom>
            <a:avLst/>
            <a:gdLst/>
            <a:ahLst/>
            <a:cxnLst/>
            <a:rect l="0" t="0" r="0" b="0"/>
            <a:pathLst>
              <a:path w="196454" h="759024">
                <a:moveTo>
                  <a:pt x="0" y="0"/>
                </a:moveTo>
                <a:lnTo>
                  <a:pt x="0" y="8930"/>
                </a:lnTo>
                <a:lnTo>
                  <a:pt x="0" y="26789"/>
                </a:lnTo>
                <a:lnTo>
                  <a:pt x="0" y="17860"/>
                </a:lnTo>
                <a:lnTo>
                  <a:pt x="0" y="26789"/>
                </a:lnTo>
                <a:lnTo>
                  <a:pt x="0" y="44649"/>
                </a:lnTo>
                <a:lnTo>
                  <a:pt x="0" y="35719"/>
                </a:lnTo>
                <a:lnTo>
                  <a:pt x="0" y="44649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25016"/>
                </a:lnTo>
                <a:lnTo>
                  <a:pt x="8930" y="160735"/>
                </a:lnTo>
                <a:lnTo>
                  <a:pt x="17859" y="169664"/>
                </a:lnTo>
                <a:lnTo>
                  <a:pt x="8930" y="187524"/>
                </a:lnTo>
                <a:lnTo>
                  <a:pt x="8930" y="223242"/>
                </a:lnTo>
                <a:lnTo>
                  <a:pt x="17859" y="223242"/>
                </a:lnTo>
                <a:lnTo>
                  <a:pt x="17859" y="241102"/>
                </a:lnTo>
                <a:lnTo>
                  <a:pt x="26789" y="258961"/>
                </a:lnTo>
                <a:lnTo>
                  <a:pt x="35719" y="258961"/>
                </a:lnTo>
                <a:lnTo>
                  <a:pt x="44649" y="276820"/>
                </a:lnTo>
                <a:lnTo>
                  <a:pt x="53578" y="276820"/>
                </a:lnTo>
                <a:lnTo>
                  <a:pt x="62508" y="276820"/>
                </a:lnTo>
                <a:lnTo>
                  <a:pt x="71438" y="294680"/>
                </a:lnTo>
                <a:lnTo>
                  <a:pt x="89297" y="276820"/>
                </a:lnTo>
                <a:lnTo>
                  <a:pt x="98227" y="276820"/>
                </a:lnTo>
                <a:lnTo>
                  <a:pt x="107156" y="285750"/>
                </a:lnTo>
                <a:lnTo>
                  <a:pt x="125016" y="267891"/>
                </a:lnTo>
                <a:lnTo>
                  <a:pt x="133945" y="258961"/>
                </a:lnTo>
                <a:lnTo>
                  <a:pt x="142875" y="250031"/>
                </a:lnTo>
                <a:lnTo>
                  <a:pt x="151805" y="232172"/>
                </a:lnTo>
                <a:lnTo>
                  <a:pt x="160734" y="232172"/>
                </a:lnTo>
                <a:lnTo>
                  <a:pt x="169664" y="205383"/>
                </a:lnTo>
                <a:lnTo>
                  <a:pt x="169664" y="187524"/>
                </a:lnTo>
                <a:lnTo>
                  <a:pt x="178594" y="178594"/>
                </a:lnTo>
                <a:lnTo>
                  <a:pt x="187524" y="142875"/>
                </a:lnTo>
                <a:lnTo>
                  <a:pt x="187524" y="133945"/>
                </a:lnTo>
                <a:lnTo>
                  <a:pt x="196453" y="125016"/>
                </a:lnTo>
                <a:lnTo>
                  <a:pt x="196453" y="98227"/>
                </a:lnTo>
                <a:lnTo>
                  <a:pt x="196453" y="98227"/>
                </a:lnTo>
                <a:lnTo>
                  <a:pt x="196453" y="80367"/>
                </a:lnTo>
                <a:lnTo>
                  <a:pt x="196453" y="62508"/>
                </a:lnTo>
                <a:lnTo>
                  <a:pt x="196453" y="71438"/>
                </a:lnTo>
                <a:lnTo>
                  <a:pt x="196453" y="44649"/>
                </a:lnTo>
                <a:lnTo>
                  <a:pt x="196453" y="44649"/>
                </a:lnTo>
                <a:lnTo>
                  <a:pt x="196453" y="53578"/>
                </a:lnTo>
                <a:lnTo>
                  <a:pt x="196453" y="35719"/>
                </a:lnTo>
                <a:lnTo>
                  <a:pt x="196453" y="35719"/>
                </a:lnTo>
                <a:lnTo>
                  <a:pt x="196453" y="35719"/>
                </a:lnTo>
                <a:lnTo>
                  <a:pt x="187524" y="35719"/>
                </a:lnTo>
                <a:lnTo>
                  <a:pt x="187524" y="44649"/>
                </a:lnTo>
                <a:lnTo>
                  <a:pt x="196453" y="44649"/>
                </a:lnTo>
                <a:lnTo>
                  <a:pt x="187524" y="44649"/>
                </a:lnTo>
                <a:lnTo>
                  <a:pt x="187524" y="71438"/>
                </a:lnTo>
                <a:lnTo>
                  <a:pt x="187524" y="71438"/>
                </a:lnTo>
                <a:lnTo>
                  <a:pt x="187524" y="98227"/>
                </a:lnTo>
                <a:lnTo>
                  <a:pt x="187524" y="125016"/>
                </a:lnTo>
                <a:lnTo>
                  <a:pt x="187524" y="142875"/>
                </a:lnTo>
                <a:lnTo>
                  <a:pt x="178594" y="178594"/>
                </a:lnTo>
                <a:lnTo>
                  <a:pt x="187524" y="205383"/>
                </a:lnTo>
                <a:lnTo>
                  <a:pt x="178594" y="232172"/>
                </a:lnTo>
                <a:lnTo>
                  <a:pt x="178594" y="276820"/>
                </a:lnTo>
                <a:lnTo>
                  <a:pt x="187524" y="294680"/>
                </a:lnTo>
                <a:lnTo>
                  <a:pt x="187524" y="330399"/>
                </a:lnTo>
                <a:lnTo>
                  <a:pt x="187524" y="375047"/>
                </a:lnTo>
                <a:lnTo>
                  <a:pt x="187524" y="383977"/>
                </a:lnTo>
                <a:lnTo>
                  <a:pt x="187524" y="428625"/>
                </a:lnTo>
                <a:lnTo>
                  <a:pt x="187524" y="464344"/>
                </a:lnTo>
                <a:lnTo>
                  <a:pt x="178594" y="482203"/>
                </a:lnTo>
                <a:lnTo>
                  <a:pt x="178594" y="526852"/>
                </a:lnTo>
                <a:lnTo>
                  <a:pt x="178594" y="553641"/>
                </a:lnTo>
                <a:lnTo>
                  <a:pt x="160734" y="580430"/>
                </a:lnTo>
                <a:lnTo>
                  <a:pt x="151805" y="625078"/>
                </a:lnTo>
                <a:lnTo>
                  <a:pt x="142875" y="642938"/>
                </a:lnTo>
                <a:lnTo>
                  <a:pt x="133945" y="669727"/>
                </a:lnTo>
                <a:lnTo>
                  <a:pt x="133945" y="696516"/>
                </a:lnTo>
                <a:lnTo>
                  <a:pt x="116086" y="705445"/>
                </a:lnTo>
                <a:lnTo>
                  <a:pt x="98227" y="732234"/>
                </a:lnTo>
                <a:lnTo>
                  <a:pt x="98227" y="741164"/>
                </a:lnTo>
                <a:lnTo>
                  <a:pt x="80367" y="741164"/>
                </a:lnTo>
                <a:lnTo>
                  <a:pt x="71438" y="759023"/>
                </a:lnTo>
                <a:lnTo>
                  <a:pt x="62508" y="750094"/>
                </a:lnTo>
                <a:lnTo>
                  <a:pt x="44649" y="750094"/>
                </a:lnTo>
                <a:lnTo>
                  <a:pt x="35719" y="759023"/>
                </a:lnTo>
                <a:lnTo>
                  <a:pt x="26789" y="732234"/>
                </a:lnTo>
                <a:lnTo>
                  <a:pt x="8930" y="687586"/>
                </a:lnTo>
                <a:lnTo>
                  <a:pt x="8930" y="6875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2" name="Freeform 81"/>
          <p:cNvSpPr/>
          <p:nvPr/>
        </p:nvSpPr>
        <p:spPr>
          <a:xfrm>
            <a:off x="6652617" y="946547"/>
            <a:ext cx="267892" cy="26790"/>
          </a:xfrm>
          <a:custGeom>
            <a:avLst/>
            <a:gdLst/>
            <a:ahLst/>
            <a:cxnLst/>
            <a:rect l="0" t="0" r="0" b="0"/>
            <a:pathLst>
              <a:path w="267892" h="26790">
                <a:moveTo>
                  <a:pt x="0" y="8929"/>
                </a:moveTo>
                <a:lnTo>
                  <a:pt x="0" y="17859"/>
                </a:lnTo>
                <a:lnTo>
                  <a:pt x="0" y="17859"/>
                </a:lnTo>
                <a:lnTo>
                  <a:pt x="8930" y="26789"/>
                </a:lnTo>
                <a:lnTo>
                  <a:pt x="26789" y="8929"/>
                </a:lnTo>
                <a:lnTo>
                  <a:pt x="35719" y="8929"/>
                </a:lnTo>
                <a:lnTo>
                  <a:pt x="53578" y="17859"/>
                </a:lnTo>
                <a:lnTo>
                  <a:pt x="71438" y="0"/>
                </a:lnTo>
                <a:lnTo>
                  <a:pt x="98227" y="8929"/>
                </a:lnTo>
                <a:lnTo>
                  <a:pt x="116086" y="0"/>
                </a:lnTo>
                <a:lnTo>
                  <a:pt x="142875" y="0"/>
                </a:lnTo>
                <a:lnTo>
                  <a:pt x="160735" y="17859"/>
                </a:lnTo>
                <a:lnTo>
                  <a:pt x="187524" y="0"/>
                </a:lnTo>
                <a:lnTo>
                  <a:pt x="205383" y="0"/>
                </a:lnTo>
                <a:lnTo>
                  <a:pt x="223242" y="8929"/>
                </a:lnTo>
                <a:lnTo>
                  <a:pt x="241102" y="0"/>
                </a:lnTo>
                <a:lnTo>
                  <a:pt x="250031" y="8929"/>
                </a:lnTo>
                <a:lnTo>
                  <a:pt x="267891" y="17859"/>
                </a:lnTo>
                <a:lnTo>
                  <a:pt x="267891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3" name="Freeform 82"/>
          <p:cNvSpPr/>
          <p:nvPr/>
        </p:nvSpPr>
        <p:spPr>
          <a:xfrm>
            <a:off x="6679406" y="1026914"/>
            <a:ext cx="178595" cy="98228"/>
          </a:xfrm>
          <a:custGeom>
            <a:avLst/>
            <a:gdLst/>
            <a:ahLst/>
            <a:cxnLst/>
            <a:rect l="0" t="0" r="0" b="0"/>
            <a:pathLst>
              <a:path w="178595" h="98228">
                <a:moveTo>
                  <a:pt x="0" y="98227"/>
                </a:moveTo>
                <a:lnTo>
                  <a:pt x="0" y="89297"/>
                </a:lnTo>
                <a:lnTo>
                  <a:pt x="0" y="62508"/>
                </a:lnTo>
                <a:lnTo>
                  <a:pt x="8930" y="62508"/>
                </a:lnTo>
                <a:lnTo>
                  <a:pt x="17860" y="62508"/>
                </a:lnTo>
                <a:lnTo>
                  <a:pt x="35719" y="53578"/>
                </a:lnTo>
                <a:lnTo>
                  <a:pt x="44649" y="62508"/>
                </a:lnTo>
                <a:lnTo>
                  <a:pt x="71438" y="44648"/>
                </a:lnTo>
                <a:lnTo>
                  <a:pt x="89297" y="44648"/>
                </a:lnTo>
                <a:lnTo>
                  <a:pt x="116086" y="53578"/>
                </a:lnTo>
                <a:lnTo>
                  <a:pt x="142875" y="35719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4" name="Freeform 83"/>
          <p:cNvSpPr/>
          <p:nvPr/>
        </p:nvSpPr>
        <p:spPr>
          <a:xfrm>
            <a:off x="7170539" y="696516"/>
            <a:ext cx="294681" cy="303610"/>
          </a:xfrm>
          <a:custGeom>
            <a:avLst/>
            <a:gdLst/>
            <a:ahLst/>
            <a:cxnLst/>
            <a:rect l="0" t="0" r="0" b="0"/>
            <a:pathLst>
              <a:path w="294681" h="303610">
                <a:moveTo>
                  <a:pt x="0" y="80367"/>
                </a:moveTo>
                <a:lnTo>
                  <a:pt x="0" y="53578"/>
                </a:lnTo>
                <a:lnTo>
                  <a:pt x="26789" y="44648"/>
                </a:lnTo>
                <a:lnTo>
                  <a:pt x="35719" y="26789"/>
                </a:lnTo>
                <a:lnTo>
                  <a:pt x="53578" y="26789"/>
                </a:lnTo>
                <a:lnTo>
                  <a:pt x="80367" y="8929"/>
                </a:lnTo>
                <a:lnTo>
                  <a:pt x="89297" y="0"/>
                </a:lnTo>
                <a:lnTo>
                  <a:pt x="107156" y="17859"/>
                </a:lnTo>
                <a:lnTo>
                  <a:pt x="125016" y="0"/>
                </a:lnTo>
                <a:lnTo>
                  <a:pt x="133945" y="8929"/>
                </a:lnTo>
                <a:lnTo>
                  <a:pt x="151805" y="17859"/>
                </a:lnTo>
                <a:lnTo>
                  <a:pt x="160734" y="8929"/>
                </a:lnTo>
                <a:lnTo>
                  <a:pt x="169664" y="17859"/>
                </a:lnTo>
                <a:lnTo>
                  <a:pt x="187524" y="26789"/>
                </a:lnTo>
                <a:lnTo>
                  <a:pt x="187524" y="26789"/>
                </a:lnTo>
                <a:lnTo>
                  <a:pt x="196453" y="44648"/>
                </a:lnTo>
                <a:lnTo>
                  <a:pt x="205383" y="44648"/>
                </a:lnTo>
                <a:lnTo>
                  <a:pt x="205383" y="53578"/>
                </a:lnTo>
                <a:lnTo>
                  <a:pt x="205383" y="80367"/>
                </a:lnTo>
                <a:lnTo>
                  <a:pt x="196453" y="80367"/>
                </a:lnTo>
                <a:lnTo>
                  <a:pt x="196453" y="98226"/>
                </a:lnTo>
                <a:lnTo>
                  <a:pt x="187524" y="125015"/>
                </a:lnTo>
                <a:lnTo>
                  <a:pt x="169664" y="125015"/>
                </a:lnTo>
                <a:lnTo>
                  <a:pt x="151805" y="160734"/>
                </a:lnTo>
                <a:lnTo>
                  <a:pt x="142875" y="160734"/>
                </a:lnTo>
                <a:lnTo>
                  <a:pt x="125016" y="178593"/>
                </a:lnTo>
                <a:lnTo>
                  <a:pt x="107156" y="205382"/>
                </a:lnTo>
                <a:lnTo>
                  <a:pt x="89297" y="205382"/>
                </a:lnTo>
                <a:lnTo>
                  <a:pt x="80367" y="223242"/>
                </a:lnTo>
                <a:lnTo>
                  <a:pt x="62508" y="241101"/>
                </a:lnTo>
                <a:lnTo>
                  <a:pt x="53578" y="232171"/>
                </a:lnTo>
                <a:lnTo>
                  <a:pt x="44649" y="250031"/>
                </a:lnTo>
                <a:lnTo>
                  <a:pt x="44649" y="250031"/>
                </a:lnTo>
                <a:lnTo>
                  <a:pt x="35719" y="241101"/>
                </a:lnTo>
                <a:lnTo>
                  <a:pt x="44649" y="258960"/>
                </a:lnTo>
                <a:lnTo>
                  <a:pt x="44649" y="250031"/>
                </a:lnTo>
                <a:lnTo>
                  <a:pt x="44649" y="250031"/>
                </a:lnTo>
                <a:lnTo>
                  <a:pt x="62508" y="267890"/>
                </a:lnTo>
                <a:lnTo>
                  <a:pt x="71438" y="250031"/>
                </a:lnTo>
                <a:lnTo>
                  <a:pt x="80367" y="250031"/>
                </a:lnTo>
                <a:lnTo>
                  <a:pt x="98227" y="258960"/>
                </a:lnTo>
                <a:lnTo>
                  <a:pt x="116086" y="250031"/>
                </a:lnTo>
                <a:lnTo>
                  <a:pt x="125016" y="267890"/>
                </a:lnTo>
                <a:lnTo>
                  <a:pt x="151805" y="258960"/>
                </a:lnTo>
                <a:lnTo>
                  <a:pt x="169664" y="258960"/>
                </a:lnTo>
                <a:lnTo>
                  <a:pt x="187524" y="276820"/>
                </a:lnTo>
                <a:lnTo>
                  <a:pt x="214313" y="267890"/>
                </a:lnTo>
                <a:lnTo>
                  <a:pt x="223242" y="267890"/>
                </a:lnTo>
                <a:lnTo>
                  <a:pt x="241102" y="285750"/>
                </a:lnTo>
                <a:lnTo>
                  <a:pt x="258961" y="267890"/>
                </a:lnTo>
                <a:lnTo>
                  <a:pt x="276820" y="285750"/>
                </a:lnTo>
                <a:lnTo>
                  <a:pt x="294680" y="303609"/>
                </a:lnTo>
                <a:lnTo>
                  <a:pt x="294680" y="30360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5" name="Freeform 84"/>
          <p:cNvSpPr/>
          <p:nvPr/>
        </p:nvSpPr>
        <p:spPr>
          <a:xfrm>
            <a:off x="7108031" y="1098351"/>
            <a:ext cx="357189" cy="35720"/>
          </a:xfrm>
          <a:custGeom>
            <a:avLst/>
            <a:gdLst/>
            <a:ahLst/>
            <a:cxnLst/>
            <a:rect l="0" t="0" r="0" b="0"/>
            <a:pathLst>
              <a:path w="357189" h="35720">
                <a:moveTo>
                  <a:pt x="0" y="17860"/>
                </a:moveTo>
                <a:lnTo>
                  <a:pt x="0" y="8930"/>
                </a:lnTo>
                <a:lnTo>
                  <a:pt x="0" y="26790"/>
                </a:lnTo>
                <a:lnTo>
                  <a:pt x="0" y="17860"/>
                </a:lnTo>
                <a:lnTo>
                  <a:pt x="8930" y="26790"/>
                </a:lnTo>
                <a:lnTo>
                  <a:pt x="17860" y="35719"/>
                </a:lnTo>
                <a:lnTo>
                  <a:pt x="35719" y="26790"/>
                </a:lnTo>
                <a:lnTo>
                  <a:pt x="53578" y="26790"/>
                </a:lnTo>
                <a:lnTo>
                  <a:pt x="71438" y="17860"/>
                </a:lnTo>
                <a:lnTo>
                  <a:pt x="98227" y="17860"/>
                </a:lnTo>
                <a:lnTo>
                  <a:pt x="125016" y="26790"/>
                </a:lnTo>
                <a:lnTo>
                  <a:pt x="151805" y="8930"/>
                </a:lnTo>
                <a:lnTo>
                  <a:pt x="187524" y="8930"/>
                </a:lnTo>
                <a:lnTo>
                  <a:pt x="214313" y="17860"/>
                </a:lnTo>
                <a:lnTo>
                  <a:pt x="241102" y="0"/>
                </a:lnTo>
                <a:lnTo>
                  <a:pt x="258961" y="0"/>
                </a:lnTo>
                <a:lnTo>
                  <a:pt x="285750" y="8930"/>
                </a:lnTo>
                <a:lnTo>
                  <a:pt x="312539" y="0"/>
                </a:lnTo>
                <a:lnTo>
                  <a:pt x="321469" y="8930"/>
                </a:lnTo>
                <a:lnTo>
                  <a:pt x="357188" y="26790"/>
                </a:lnTo>
                <a:lnTo>
                  <a:pt x="357188" y="267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6" name="Freeform 85"/>
          <p:cNvSpPr/>
          <p:nvPr/>
        </p:nvSpPr>
        <p:spPr>
          <a:xfrm>
            <a:off x="7125891" y="1232297"/>
            <a:ext cx="250032" cy="339329"/>
          </a:xfrm>
          <a:custGeom>
            <a:avLst/>
            <a:gdLst/>
            <a:ahLst/>
            <a:cxnLst/>
            <a:rect l="0" t="0" r="0" b="0"/>
            <a:pathLst>
              <a:path w="250032" h="339329">
                <a:moveTo>
                  <a:pt x="80367" y="26789"/>
                </a:moveTo>
                <a:lnTo>
                  <a:pt x="80367" y="8930"/>
                </a:lnTo>
                <a:lnTo>
                  <a:pt x="89297" y="17859"/>
                </a:lnTo>
                <a:lnTo>
                  <a:pt x="89297" y="0"/>
                </a:lnTo>
                <a:lnTo>
                  <a:pt x="107156" y="17859"/>
                </a:lnTo>
                <a:lnTo>
                  <a:pt x="116086" y="0"/>
                </a:lnTo>
                <a:lnTo>
                  <a:pt x="125015" y="0"/>
                </a:lnTo>
                <a:lnTo>
                  <a:pt x="151804" y="17859"/>
                </a:lnTo>
                <a:lnTo>
                  <a:pt x="169664" y="0"/>
                </a:lnTo>
                <a:lnTo>
                  <a:pt x="178593" y="0"/>
                </a:lnTo>
                <a:lnTo>
                  <a:pt x="187523" y="17859"/>
                </a:lnTo>
                <a:lnTo>
                  <a:pt x="196453" y="0"/>
                </a:lnTo>
                <a:lnTo>
                  <a:pt x="205382" y="17859"/>
                </a:lnTo>
                <a:lnTo>
                  <a:pt x="214312" y="26789"/>
                </a:lnTo>
                <a:lnTo>
                  <a:pt x="214312" y="17859"/>
                </a:lnTo>
                <a:lnTo>
                  <a:pt x="214312" y="44648"/>
                </a:lnTo>
                <a:lnTo>
                  <a:pt x="214312" y="35719"/>
                </a:lnTo>
                <a:lnTo>
                  <a:pt x="205382" y="44648"/>
                </a:lnTo>
                <a:lnTo>
                  <a:pt x="205382" y="71437"/>
                </a:lnTo>
                <a:lnTo>
                  <a:pt x="187523" y="62508"/>
                </a:lnTo>
                <a:lnTo>
                  <a:pt x="178593" y="80367"/>
                </a:lnTo>
                <a:lnTo>
                  <a:pt x="169664" y="98226"/>
                </a:lnTo>
                <a:lnTo>
                  <a:pt x="151804" y="98226"/>
                </a:lnTo>
                <a:lnTo>
                  <a:pt x="133945" y="116086"/>
                </a:lnTo>
                <a:lnTo>
                  <a:pt x="133945" y="116086"/>
                </a:lnTo>
                <a:lnTo>
                  <a:pt x="125015" y="125016"/>
                </a:lnTo>
                <a:lnTo>
                  <a:pt x="116086" y="142875"/>
                </a:lnTo>
                <a:lnTo>
                  <a:pt x="116086" y="133945"/>
                </a:lnTo>
                <a:lnTo>
                  <a:pt x="116086" y="133945"/>
                </a:lnTo>
                <a:lnTo>
                  <a:pt x="116086" y="151805"/>
                </a:lnTo>
                <a:lnTo>
                  <a:pt x="125015" y="133945"/>
                </a:lnTo>
                <a:lnTo>
                  <a:pt x="125015" y="142875"/>
                </a:lnTo>
                <a:lnTo>
                  <a:pt x="142875" y="151805"/>
                </a:lnTo>
                <a:lnTo>
                  <a:pt x="142875" y="142875"/>
                </a:lnTo>
                <a:lnTo>
                  <a:pt x="160734" y="160734"/>
                </a:lnTo>
                <a:lnTo>
                  <a:pt x="169664" y="151805"/>
                </a:lnTo>
                <a:lnTo>
                  <a:pt x="187523" y="160734"/>
                </a:lnTo>
                <a:lnTo>
                  <a:pt x="196453" y="178593"/>
                </a:lnTo>
                <a:lnTo>
                  <a:pt x="214312" y="169664"/>
                </a:lnTo>
                <a:lnTo>
                  <a:pt x="223242" y="187523"/>
                </a:lnTo>
                <a:lnTo>
                  <a:pt x="232172" y="196453"/>
                </a:lnTo>
                <a:lnTo>
                  <a:pt x="241101" y="196453"/>
                </a:lnTo>
                <a:lnTo>
                  <a:pt x="241101" y="214312"/>
                </a:lnTo>
                <a:lnTo>
                  <a:pt x="250031" y="214312"/>
                </a:lnTo>
                <a:lnTo>
                  <a:pt x="250031" y="214312"/>
                </a:lnTo>
                <a:lnTo>
                  <a:pt x="241101" y="241101"/>
                </a:lnTo>
                <a:lnTo>
                  <a:pt x="241101" y="241101"/>
                </a:lnTo>
                <a:lnTo>
                  <a:pt x="232172" y="250031"/>
                </a:lnTo>
                <a:lnTo>
                  <a:pt x="223242" y="267890"/>
                </a:lnTo>
                <a:lnTo>
                  <a:pt x="205382" y="267890"/>
                </a:lnTo>
                <a:lnTo>
                  <a:pt x="187523" y="285750"/>
                </a:lnTo>
                <a:lnTo>
                  <a:pt x="169664" y="303609"/>
                </a:lnTo>
                <a:lnTo>
                  <a:pt x="151804" y="303609"/>
                </a:lnTo>
                <a:lnTo>
                  <a:pt x="125015" y="321468"/>
                </a:lnTo>
                <a:lnTo>
                  <a:pt x="107156" y="321468"/>
                </a:lnTo>
                <a:lnTo>
                  <a:pt x="80367" y="321468"/>
                </a:lnTo>
                <a:lnTo>
                  <a:pt x="62507" y="339328"/>
                </a:lnTo>
                <a:lnTo>
                  <a:pt x="44648" y="330398"/>
                </a:lnTo>
                <a:lnTo>
                  <a:pt x="35718" y="330398"/>
                </a:lnTo>
                <a:lnTo>
                  <a:pt x="26789" y="330398"/>
                </a:lnTo>
                <a:lnTo>
                  <a:pt x="8929" y="303609"/>
                </a:lnTo>
                <a:lnTo>
                  <a:pt x="0" y="267890"/>
                </a:lnTo>
                <a:lnTo>
                  <a:pt x="0" y="267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7" name="Freeform 86"/>
          <p:cNvSpPr/>
          <p:nvPr/>
        </p:nvSpPr>
        <p:spPr>
          <a:xfrm>
            <a:off x="7581305" y="1071562"/>
            <a:ext cx="276821" cy="303611"/>
          </a:xfrm>
          <a:custGeom>
            <a:avLst/>
            <a:gdLst/>
            <a:ahLst/>
            <a:cxnLst/>
            <a:rect l="0" t="0" r="0" b="0"/>
            <a:pathLst>
              <a:path w="276821" h="303611">
                <a:moveTo>
                  <a:pt x="0" y="0"/>
                </a:moveTo>
                <a:lnTo>
                  <a:pt x="8929" y="0"/>
                </a:lnTo>
                <a:lnTo>
                  <a:pt x="8929" y="26789"/>
                </a:lnTo>
                <a:lnTo>
                  <a:pt x="17859" y="26789"/>
                </a:lnTo>
                <a:lnTo>
                  <a:pt x="26789" y="35719"/>
                </a:lnTo>
                <a:lnTo>
                  <a:pt x="35718" y="62508"/>
                </a:lnTo>
                <a:lnTo>
                  <a:pt x="53578" y="62508"/>
                </a:lnTo>
                <a:lnTo>
                  <a:pt x="71437" y="89297"/>
                </a:lnTo>
                <a:lnTo>
                  <a:pt x="89297" y="116086"/>
                </a:lnTo>
                <a:lnTo>
                  <a:pt x="107156" y="125016"/>
                </a:lnTo>
                <a:lnTo>
                  <a:pt x="125015" y="160735"/>
                </a:lnTo>
                <a:lnTo>
                  <a:pt x="151804" y="169665"/>
                </a:lnTo>
                <a:lnTo>
                  <a:pt x="169664" y="187524"/>
                </a:lnTo>
                <a:lnTo>
                  <a:pt x="187523" y="214313"/>
                </a:lnTo>
                <a:lnTo>
                  <a:pt x="205383" y="214313"/>
                </a:lnTo>
                <a:lnTo>
                  <a:pt x="223242" y="232172"/>
                </a:lnTo>
                <a:lnTo>
                  <a:pt x="241101" y="258961"/>
                </a:lnTo>
                <a:lnTo>
                  <a:pt x="250031" y="250032"/>
                </a:lnTo>
                <a:lnTo>
                  <a:pt x="258961" y="276821"/>
                </a:lnTo>
                <a:lnTo>
                  <a:pt x="276820" y="303610"/>
                </a:lnTo>
                <a:lnTo>
                  <a:pt x="276820" y="3036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8" name="Freeform 87"/>
          <p:cNvSpPr/>
          <p:nvPr/>
        </p:nvSpPr>
        <p:spPr>
          <a:xfrm>
            <a:off x="7590234" y="1062633"/>
            <a:ext cx="196455" cy="312540"/>
          </a:xfrm>
          <a:custGeom>
            <a:avLst/>
            <a:gdLst/>
            <a:ahLst/>
            <a:cxnLst/>
            <a:rect l="0" t="0" r="0" b="0"/>
            <a:pathLst>
              <a:path w="196455" h="312540">
                <a:moveTo>
                  <a:pt x="196454" y="0"/>
                </a:moveTo>
                <a:lnTo>
                  <a:pt x="196454" y="0"/>
                </a:lnTo>
                <a:lnTo>
                  <a:pt x="196454" y="26789"/>
                </a:lnTo>
                <a:lnTo>
                  <a:pt x="187524" y="26789"/>
                </a:lnTo>
                <a:lnTo>
                  <a:pt x="169664" y="53578"/>
                </a:lnTo>
                <a:lnTo>
                  <a:pt x="169664" y="71437"/>
                </a:lnTo>
                <a:lnTo>
                  <a:pt x="151805" y="89297"/>
                </a:lnTo>
                <a:lnTo>
                  <a:pt x="142875" y="116086"/>
                </a:lnTo>
                <a:lnTo>
                  <a:pt x="133946" y="133945"/>
                </a:lnTo>
                <a:lnTo>
                  <a:pt x="116086" y="160734"/>
                </a:lnTo>
                <a:lnTo>
                  <a:pt x="98227" y="205383"/>
                </a:lnTo>
                <a:lnTo>
                  <a:pt x="89297" y="214312"/>
                </a:lnTo>
                <a:lnTo>
                  <a:pt x="71438" y="241101"/>
                </a:lnTo>
                <a:lnTo>
                  <a:pt x="53579" y="276820"/>
                </a:lnTo>
                <a:lnTo>
                  <a:pt x="44649" y="276820"/>
                </a:lnTo>
                <a:lnTo>
                  <a:pt x="26789" y="303609"/>
                </a:lnTo>
                <a:lnTo>
                  <a:pt x="17860" y="312539"/>
                </a:lnTo>
                <a:lnTo>
                  <a:pt x="8930" y="303609"/>
                </a:lnTo>
                <a:lnTo>
                  <a:pt x="0" y="303609"/>
                </a:lnTo>
                <a:lnTo>
                  <a:pt x="0" y="30360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9" name="Freeform 88"/>
          <p:cNvSpPr/>
          <p:nvPr/>
        </p:nvSpPr>
        <p:spPr>
          <a:xfrm>
            <a:off x="8054578" y="973336"/>
            <a:ext cx="35720" cy="392907"/>
          </a:xfrm>
          <a:custGeom>
            <a:avLst/>
            <a:gdLst/>
            <a:ahLst/>
            <a:cxnLst/>
            <a:rect l="0" t="0" r="0" b="0"/>
            <a:pathLst>
              <a:path w="35720" h="392907">
                <a:moveTo>
                  <a:pt x="0" y="8930"/>
                </a:moveTo>
                <a:lnTo>
                  <a:pt x="0" y="0"/>
                </a:lnTo>
                <a:lnTo>
                  <a:pt x="0" y="26789"/>
                </a:lnTo>
                <a:lnTo>
                  <a:pt x="0" y="17859"/>
                </a:lnTo>
                <a:lnTo>
                  <a:pt x="0" y="44648"/>
                </a:lnTo>
                <a:lnTo>
                  <a:pt x="8930" y="71437"/>
                </a:lnTo>
                <a:lnTo>
                  <a:pt x="8930" y="80367"/>
                </a:lnTo>
                <a:lnTo>
                  <a:pt x="8930" y="116086"/>
                </a:lnTo>
                <a:lnTo>
                  <a:pt x="17860" y="133945"/>
                </a:lnTo>
                <a:lnTo>
                  <a:pt x="17860" y="151805"/>
                </a:lnTo>
                <a:lnTo>
                  <a:pt x="17860" y="196453"/>
                </a:lnTo>
                <a:lnTo>
                  <a:pt x="17860" y="205383"/>
                </a:lnTo>
                <a:lnTo>
                  <a:pt x="17860" y="232172"/>
                </a:lnTo>
                <a:lnTo>
                  <a:pt x="26789" y="267891"/>
                </a:lnTo>
                <a:lnTo>
                  <a:pt x="26789" y="276820"/>
                </a:lnTo>
                <a:lnTo>
                  <a:pt x="26789" y="303609"/>
                </a:lnTo>
                <a:lnTo>
                  <a:pt x="35719" y="321469"/>
                </a:lnTo>
                <a:lnTo>
                  <a:pt x="26789" y="330398"/>
                </a:lnTo>
                <a:lnTo>
                  <a:pt x="26789" y="357187"/>
                </a:lnTo>
                <a:lnTo>
                  <a:pt x="26789" y="357187"/>
                </a:lnTo>
                <a:lnTo>
                  <a:pt x="17860" y="366117"/>
                </a:lnTo>
                <a:lnTo>
                  <a:pt x="8930" y="392906"/>
                </a:lnTo>
                <a:lnTo>
                  <a:pt x="8930" y="375047"/>
                </a:lnTo>
                <a:lnTo>
                  <a:pt x="0" y="348258"/>
                </a:lnTo>
                <a:lnTo>
                  <a:pt x="0" y="34825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0" name="Freeform 89"/>
          <p:cNvSpPr/>
          <p:nvPr/>
        </p:nvSpPr>
        <p:spPr>
          <a:xfrm>
            <a:off x="7911703" y="1151930"/>
            <a:ext cx="196454" cy="53579"/>
          </a:xfrm>
          <a:custGeom>
            <a:avLst/>
            <a:gdLst/>
            <a:ahLst/>
            <a:cxnLst/>
            <a:rect l="0" t="0" r="0" b="0"/>
            <a:pathLst>
              <a:path w="196454" h="53579">
                <a:moveTo>
                  <a:pt x="8930" y="44648"/>
                </a:moveTo>
                <a:lnTo>
                  <a:pt x="8930" y="35718"/>
                </a:lnTo>
                <a:lnTo>
                  <a:pt x="8930" y="53578"/>
                </a:lnTo>
                <a:lnTo>
                  <a:pt x="0" y="35718"/>
                </a:lnTo>
                <a:lnTo>
                  <a:pt x="8930" y="44648"/>
                </a:lnTo>
                <a:lnTo>
                  <a:pt x="17860" y="44648"/>
                </a:lnTo>
                <a:lnTo>
                  <a:pt x="17860" y="35718"/>
                </a:lnTo>
                <a:lnTo>
                  <a:pt x="26789" y="53578"/>
                </a:lnTo>
                <a:lnTo>
                  <a:pt x="44649" y="35718"/>
                </a:lnTo>
                <a:lnTo>
                  <a:pt x="53578" y="26789"/>
                </a:lnTo>
                <a:lnTo>
                  <a:pt x="80367" y="44648"/>
                </a:lnTo>
                <a:lnTo>
                  <a:pt x="98227" y="17859"/>
                </a:lnTo>
                <a:lnTo>
                  <a:pt x="116086" y="26789"/>
                </a:lnTo>
                <a:lnTo>
                  <a:pt x="142875" y="35718"/>
                </a:lnTo>
                <a:lnTo>
                  <a:pt x="160735" y="17859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1" name="Freeform 90"/>
          <p:cNvSpPr/>
          <p:nvPr/>
        </p:nvSpPr>
        <p:spPr>
          <a:xfrm>
            <a:off x="8251030" y="955476"/>
            <a:ext cx="267892" cy="250033"/>
          </a:xfrm>
          <a:custGeom>
            <a:avLst/>
            <a:gdLst/>
            <a:ahLst/>
            <a:cxnLst/>
            <a:rect l="0" t="0" r="0" b="0"/>
            <a:pathLst>
              <a:path w="267892" h="250033">
                <a:moveTo>
                  <a:pt x="44649" y="0"/>
                </a:moveTo>
                <a:lnTo>
                  <a:pt x="44649" y="26790"/>
                </a:lnTo>
                <a:lnTo>
                  <a:pt x="35719" y="44649"/>
                </a:lnTo>
                <a:lnTo>
                  <a:pt x="35719" y="53579"/>
                </a:lnTo>
                <a:lnTo>
                  <a:pt x="26790" y="62508"/>
                </a:lnTo>
                <a:lnTo>
                  <a:pt x="26790" y="98227"/>
                </a:lnTo>
                <a:lnTo>
                  <a:pt x="26790" y="98227"/>
                </a:lnTo>
                <a:lnTo>
                  <a:pt x="26790" y="116086"/>
                </a:lnTo>
                <a:lnTo>
                  <a:pt x="26790" y="142875"/>
                </a:lnTo>
                <a:lnTo>
                  <a:pt x="26790" y="142875"/>
                </a:lnTo>
                <a:lnTo>
                  <a:pt x="17860" y="169665"/>
                </a:lnTo>
                <a:lnTo>
                  <a:pt x="17860" y="187524"/>
                </a:lnTo>
                <a:lnTo>
                  <a:pt x="8930" y="187524"/>
                </a:lnTo>
                <a:lnTo>
                  <a:pt x="8930" y="214313"/>
                </a:lnTo>
                <a:lnTo>
                  <a:pt x="8930" y="205383"/>
                </a:lnTo>
                <a:lnTo>
                  <a:pt x="0" y="214313"/>
                </a:lnTo>
                <a:lnTo>
                  <a:pt x="8930" y="232172"/>
                </a:lnTo>
                <a:lnTo>
                  <a:pt x="8930" y="214313"/>
                </a:lnTo>
                <a:lnTo>
                  <a:pt x="8930" y="223243"/>
                </a:lnTo>
                <a:lnTo>
                  <a:pt x="17860" y="232172"/>
                </a:lnTo>
                <a:lnTo>
                  <a:pt x="26790" y="214313"/>
                </a:lnTo>
                <a:lnTo>
                  <a:pt x="26790" y="223243"/>
                </a:lnTo>
                <a:lnTo>
                  <a:pt x="44649" y="223243"/>
                </a:lnTo>
                <a:lnTo>
                  <a:pt x="62508" y="214313"/>
                </a:lnTo>
                <a:lnTo>
                  <a:pt x="80368" y="232172"/>
                </a:lnTo>
                <a:lnTo>
                  <a:pt x="107157" y="223243"/>
                </a:lnTo>
                <a:lnTo>
                  <a:pt x="116086" y="223243"/>
                </a:lnTo>
                <a:lnTo>
                  <a:pt x="142875" y="232172"/>
                </a:lnTo>
                <a:lnTo>
                  <a:pt x="160735" y="223243"/>
                </a:lnTo>
                <a:lnTo>
                  <a:pt x="187524" y="232172"/>
                </a:lnTo>
                <a:lnTo>
                  <a:pt x="205383" y="241102"/>
                </a:lnTo>
                <a:lnTo>
                  <a:pt x="223243" y="232172"/>
                </a:lnTo>
                <a:lnTo>
                  <a:pt x="232172" y="250032"/>
                </a:lnTo>
                <a:lnTo>
                  <a:pt x="250032" y="241102"/>
                </a:lnTo>
                <a:lnTo>
                  <a:pt x="267891" y="232172"/>
                </a:lnTo>
                <a:lnTo>
                  <a:pt x="267891" y="23217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2" name="Freeform 91"/>
          <p:cNvSpPr/>
          <p:nvPr/>
        </p:nvSpPr>
        <p:spPr>
          <a:xfrm>
            <a:off x="8429624" y="892969"/>
            <a:ext cx="35720" cy="839391"/>
          </a:xfrm>
          <a:custGeom>
            <a:avLst/>
            <a:gdLst/>
            <a:ahLst/>
            <a:cxnLst/>
            <a:rect l="0" t="0" r="0" b="0"/>
            <a:pathLst>
              <a:path w="35720" h="839391">
                <a:moveTo>
                  <a:pt x="26789" y="8929"/>
                </a:moveTo>
                <a:lnTo>
                  <a:pt x="26789" y="0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35718"/>
                </a:lnTo>
                <a:lnTo>
                  <a:pt x="17860" y="44648"/>
                </a:lnTo>
                <a:lnTo>
                  <a:pt x="8930" y="62507"/>
                </a:lnTo>
                <a:lnTo>
                  <a:pt x="8930" y="98226"/>
                </a:lnTo>
                <a:lnTo>
                  <a:pt x="8930" y="98226"/>
                </a:lnTo>
                <a:lnTo>
                  <a:pt x="0" y="133945"/>
                </a:lnTo>
                <a:lnTo>
                  <a:pt x="0" y="169664"/>
                </a:lnTo>
                <a:lnTo>
                  <a:pt x="0" y="187523"/>
                </a:lnTo>
                <a:lnTo>
                  <a:pt x="0" y="241101"/>
                </a:lnTo>
                <a:lnTo>
                  <a:pt x="0" y="285750"/>
                </a:lnTo>
                <a:lnTo>
                  <a:pt x="0" y="321468"/>
                </a:lnTo>
                <a:lnTo>
                  <a:pt x="8930" y="375047"/>
                </a:lnTo>
                <a:lnTo>
                  <a:pt x="8930" y="410765"/>
                </a:lnTo>
                <a:lnTo>
                  <a:pt x="17860" y="455414"/>
                </a:lnTo>
                <a:lnTo>
                  <a:pt x="17860" y="508992"/>
                </a:lnTo>
                <a:lnTo>
                  <a:pt x="26789" y="535781"/>
                </a:lnTo>
                <a:lnTo>
                  <a:pt x="26789" y="589359"/>
                </a:lnTo>
                <a:lnTo>
                  <a:pt x="26789" y="634007"/>
                </a:lnTo>
                <a:lnTo>
                  <a:pt x="26789" y="660796"/>
                </a:lnTo>
                <a:lnTo>
                  <a:pt x="26789" y="696515"/>
                </a:lnTo>
                <a:lnTo>
                  <a:pt x="35719" y="723304"/>
                </a:lnTo>
                <a:lnTo>
                  <a:pt x="26789" y="741164"/>
                </a:lnTo>
                <a:lnTo>
                  <a:pt x="26789" y="785812"/>
                </a:lnTo>
                <a:lnTo>
                  <a:pt x="26789" y="839390"/>
                </a:lnTo>
                <a:lnTo>
                  <a:pt x="26789" y="8393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3" name="Freeform 92"/>
          <p:cNvSpPr/>
          <p:nvPr/>
        </p:nvSpPr>
        <p:spPr>
          <a:xfrm>
            <a:off x="6268641" y="4295179"/>
            <a:ext cx="267891" cy="910830"/>
          </a:xfrm>
          <a:custGeom>
            <a:avLst/>
            <a:gdLst/>
            <a:ahLst/>
            <a:cxnLst/>
            <a:rect l="0" t="0" r="0" b="0"/>
            <a:pathLst>
              <a:path w="267891" h="910830">
                <a:moveTo>
                  <a:pt x="17859" y="17860"/>
                </a:moveTo>
                <a:lnTo>
                  <a:pt x="8929" y="62508"/>
                </a:lnTo>
                <a:lnTo>
                  <a:pt x="0" y="98227"/>
                </a:lnTo>
                <a:lnTo>
                  <a:pt x="0" y="125016"/>
                </a:lnTo>
                <a:lnTo>
                  <a:pt x="0" y="142875"/>
                </a:lnTo>
                <a:lnTo>
                  <a:pt x="0" y="178594"/>
                </a:lnTo>
                <a:lnTo>
                  <a:pt x="0" y="187524"/>
                </a:lnTo>
                <a:lnTo>
                  <a:pt x="0" y="205383"/>
                </a:lnTo>
                <a:lnTo>
                  <a:pt x="8929" y="232172"/>
                </a:lnTo>
                <a:lnTo>
                  <a:pt x="17859" y="232172"/>
                </a:lnTo>
                <a:lnTo>
                  <a:pt x="26789" y="250032"/>
                </a:lnTo>
                <a:lnTo>
                  <a:pt x="35718" y="267891"/>
                </a:lnTo>
                <a:lnTo>
                  <a:pt x="35718" y="258961"/>
                </a:lnTo>
                <a:lnTo>
                  <a:pt x="44648" y="276821"/>
                </a:lnTo>
                <a:lnTo>
                  <a:pt x="53578" y="267891"/>
                </a:lnTo>
                <a:lnTo>
                  <a:pt x="62507" y="267891"/>
                </a:lnTo>
                <a:lnTo>
                  <a:pt x="71437" y="276821"/>
                </a:lnTo>
                <a:lnTo>
                  <a:pt x="80367" y="258961"/>
                </a:lnTo>
                <a:lnTo>
                  <a:pt x="89297" y="250032"/>
                </a:lnTo>
                <a:lnTo>
                  <a:pt x="98226" y="250032"/>
                </a:lnTo>
                <a:lnTo>
                  <a:pt x="98226" y="214313"/>
                </a:lnTo>
                <a:lnTo>
                  <a:pt x="107156" y="205383"/>
                </a:lnTo>
                <a:lnTo>
                  <a:pt x="116086" y="196453"/>
                </a:lnTo>
                <a:lnTo>
                  <a:pt x="116086" y="169664"/>
                </a:lnTo>
                <a:lnTo>
                  <a:pt x="125015" y="160735"/>
                </a:lnTo>
                <a:lnTo>
                  <a:pt x="133945" y="125016"/>
                </a:lnTo>
                <a:lnTo>
                  <a:pt x="133945" y="107157"/>
                </a:lnTo>
                <a:lnTo>
                  <a:pt x="142875" y="98227"/>
                </a:lnTo>
                <a:lnTo>
                  <a:pt x="142875" y="71438"/>
                </a:lnTo>
                <a:lnTo>
                  <a:pt x="142875" y="53578"/>
                </a:lnTo>
                <a:lnTo>
                  <a:pt x="151804" y="44649"/>
                </a:lnTo>
                <a:lnTo>
                  <a:pt x="160734" y="17860"/>
                </a:lnTo>
                <a:lnTo>
                  <a:pt x="160734" y="17860"/>
                </a:lnTo>
                <a:lnTo>
                  <a:pt x="169664" y="8930"/>
                </a:lnTo>
                <a:lnTo>
                  <a:pt x="169664" y="0"/>
                </a:lnTo>
                <a:lnTo>
                  <a:pt x="169664" y="8930"/>
                </a:lnTo>
                <a:lnTo>
                  <a:pt x="178593" y="0"/>
                </a:lnTo>
                <a:lnTo>
                  <a:pt x="169664" y="0"/>
                </a:lnTo>
                <a:lnTo>
                  <a:pt x="178593" y="17860"/>
                </a:lnTo>
                <a:lnTo>
                  <a:pt x="178593" y="8930"/>
                </a:lnTo>
                <a:lnTo>
                  <a:pt x="187523" y="26789"/>
                </a:lnTo>
                <a:lnTo>
                  <a:pt x="196453" y="44649"/>
                </a:lnTo>
                <a:lnTo>
                  <a:pt x="196453" y="53578"/>
                </a:lnTo>
                <a:lnTo>
                  <a:pt x="205382" y="89297"/>
                </a:lnTo>
                <a:lnTo>
                  <a:pt x="214312" y="107157"/>
                </a:lnTo>
                <a:lnTo>
                  <a:pt x="214312" y="125016"/>
                </a:lnTo>
                <a:lnTo>
                  <a:pt x="223242" y="178594"/>
                </a:lnTo>
                <a:lnTo>
                  <a:pt x="232172" y="187524"/>
                </a:lnTo>
                <a:lnTo>
                  <a:pt x="241101" y="232172"/>
                </a:lnTo>
                <a:lnTo>
                  <a:pt x="250031" y="276821"/>
                </a:lnTo>
                <a:lnTo>
                  <a:pt x="250031" y="303610"/>
                </a:lnTo>
                <a:lnTo>
                  <a:pt x="258961" y="357188"/>
                </a:lnTo>
                <a:lnTo>
                  <a:pt x="267890" y="392907"/>
                </a:lnTo>
                <a:lnTo>
                  <a:pt x="267890" y="428625"/>
                </a:lnTo>
                <a:lnTo>
                  <a:pt x="267890" y="482203"/>
                </a:lnTo>
                <a:lnTo>
                  <a:pt x="267890" y="508992"/>
                </a:lnTo>
                <a:lnTo>
                  <a:pt x="267890" y="553641"/>
                </a:lnTo>
                <a:lnTo>
                  <a:pt x="267890" y="607219"/>
                </a:lnTo>
                <a:lnTo>
                  <a:pt x="267890" y="634009"/>
                </a:lnTo>
                <a:lnTo>
                  <a:pt x="258961" y="678657"/>
                </a:lnTo>
                <a:lnTo>
                  <a:pt x="250031" y="723305"/>
                </a:lnTo>
                <a:lnTo>
                  <a:pt x="232172" y="741165"/>
                </a:lnTo>
                <a:lnTo>
                  <a:pt x="223242" y="785813"/>
                </a:lnTo>
                <a:lnTo>
                  <a:pt x="214312" y="812602"/>
                </a:lnTo>
                <a:lnTo>
                  <a:pt x="196453" y="830462"/>
                </a:lnTo>
                <a:lnTo>
                  <a:pt x="178593" y="875110"/>
                </a:lnTo>
                <a:lnTo>
                  <a:pt x="160734" y="875110"/>
                </a:lnTo>
                <a:lnTo>
                  <a:pt x="142875" y="892969"/>
                </a:lnTo>
                <a:lnTo>
                  <a:pt x="125015" y="910829"/>
                </a:lnTo>
                <a:lnTo>
                  <a:pt x="107156" y="892969"/>
                </a:lnTo>
                <a:lnTo>
                  <a:pt x="89297" y="901899"/>
                </a:lnTo>
                <a:lnTo>
                  <a:pt x="71437" y="892969"/>
                </a:lnTo>
                <a:lnTo>
                  <a:pt x="53578" y="884040"/>
                </a:lnTo>
                <a:lnTo>
                  <a:pt x="53578" y="8840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4" name="Freeform 93"/>
          <p:cNvSpPr/>
          <p:nvPr/>
        </p:nvSpPr>
        <p:spPr>
          <a:xfrm>
            <a:off x="6750844" y="4357687"/>
            <a:ext cx="178595" cy="35720"/>
          </a:xfrm>
          <a:custGeom>
            <a:avLst/>
            <a:gdLst/>
            <a:ahLst/>
            <a:cxnLst/>
            <a:rect l="0" t="0" r="0" b="0"/>
            <a:pathLst>
              <a:path w="178595" h="35720">
                <a:moveTo>
                  <a:pt x="0" y="35719"/>
                </a:moveTo>
                <a:lnTo>
                  <a:pt x="8929" y="26789"/>
                </a:lnTo>
                <a:lnTo>
                  <a:pt x="35719" y="26789"/>
                </a:lnTo>
                <a:lnTo>
                  <a:pt x="53578" y="17859"/>
                </a:lnTo>
                <a:lnTo>
                  <a:pt x="89297" y="26789"/>
                </a:lnTo>
                <a:lnTo>
                  <a:pt x="116086" y="8930"/>
                </a:lnTo>
                <a:lnTo>
                  <a:pt x="142875" y="8930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5" name="Freeform 94"/>
          <p:cNvSpPr/>
          <p:nvPr/>
        </p:nvSpPr>
        <p:spPr>
          <a:xfrm>
            <a:off x="6795492" y="4464843"/>
            <a:ext cx="294681" cy="62509"/>
          </a:xfrm>
          <a:custGeom>
            <a:avLst/>
            <a:gdLst/>
            <a:ahLst/>
            <a:cxnLst/>
            <a:rect l="0" t="0" r="0" b="0"/>
            <a:pathLst>
              <a:path w="294681" h="62509">
                <a:moveTo>
                  <a:pt x="0" y="26789"/>
                </a:moveTo>
                <a:lnTo>
                  <a:pt x="0" y="53578"/>
                </a:lnTo>
                <a:lnTo>
                  <a:pt x="0" y="53578"/>
                </a:lnTo>
                <a:lnTo>
                  <a:pt x="17860" y="62508"/>
                </a:lnTo>
                <a:lnTo>
                  <a:pt x="26789" y="44649"/>
                </a:lnTo>
                <a:lnTo>
                  <a:pt x="44649" y="44649"/>
                </a:lnTo>
                <a:lnTo>
                  <a:pt x="71438" y="35719"/>
                </a:lnTo>
                <a:lnTo>
                  <a:pt x="98227" y="26789"/>
                </a:lnTo>
                <a:lnTo>
                  <a:pt x="125016" y="35719"/>
                </a:lnTo>
                <a:lnTo>
                  <a:pt x="151805" y="17860"/>
                </a:lnTo>
                <a:lnTo>
                  <a:pt x="178594" y="17860"/>
                </a:lnTo>
                <a:lnTo>
                  <a:pt x="205383" y="17860"/>
                </a:lnTo>
                <a:lnTo>
                  <a:pt x="232172" y="0"/>
                </a:lnTo>
                <a:lnTo>
                  <a:pt x="258961" y="8930"/>
                </a:lnTo>
                <a:lnTo>
                  <a:pt x="294680" y="17860"/>
                </a:lnTo>
                <a:lnTo>
                  <a:pt x="294680" y="17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6" name="Freeform 95"/>
          <p:cNvSpPr/>
          <p:nvPr/>
        </p:nvSpPr>
        <p:spPr>
          <a:xfrm>
            <a:off x="7233047" y="4161234"/>
            <a:ext cx="375048" cy="553642"/>
          </a:xfrm>
          <a:custGeom>
            <a:avLst/>
            <a:gdLst/>
            <a:ahLst/>
            <a:cxnLst/>
            <a:rect l="0" t="0" r="0" b="0"/>
            <a:pathLst>
              <a:path w="375048" h="553642">
                <a:moveTo>
                  <a:pt x="80367" y="107156"/>
                </a:moveTo>
                <a:lnTo>
                  <a:pt x="89297" y="89297"/>
                </a:lnTo>
                <a:lnTo>
                  <a:pt x="89297" y="98227"/>
                </a:lnTo>
                <a:lnTo>
                  <a:pt x="107156" y="62508"/>
                </a:lnTo>
                <a:lnTo>
                  <a:pt x="116086" y="62508"/>
                </a:lnTo>
                <a:lnTo>
                  <a:pt x="133945" y="53578"/>
                </a:lnTo>
                <a:lnTo>
                  <a:pt x="151805" y="26789"/>
                </a:lnTo>
                <a:lnTo>
                  <a:pt x="169664" y="26789"/>
                </a:lnTo>
                <a:lnTo>
                  <a:pt x="196453" y="8930"/>
                </a:lnTo>
                <a:lnTo>
                  <a:pt x="214312" y="0"/>
                </a:lnTo>
                <a:lnTo>
                  <a:pt x="241101" y="17859"/>
                </a:lnTo>
                <a:lnTo>
                  <a:pt x="267891" y="0"/>
                </a:lnTo>
                <a:lnTo>
                  <a:pt x="285750" y="8930"/>
                </a:lnTo>
                <a:lnTo>
                  <a:pt x="303609" y="26789"/>
                </a:lnTo>
                <a:lnTo>
                  <a:pt x="312539" y="17859"/>
                </a:lnTo>
                <a:lnTo>
                  <a:pt x="321469" y="44648"/>
                </a:lnTo>
                <a:lnTo>
                  <a:pt x="330398" y="62508"/>
                </a:lnTo>
                <a:lnTo>
                  <a:pt x="330398" y="71437"/>
                </a:lnTo>
                <a:lnTo>
                  <a:pt x="330398" y="116086"/>
                </a:lnTo>
                <a:lnTo>
                  <a:pt x="330398" y="125016"/>
                </a:lnTo>
                <a:lnTo>
                  <a:pt x="321469" y="151805"/>
                </a:lnTo>
                <a:lnTo>
                  <a:pt x="303609" y="205383"/>
                </a:lnTo>
                <a:lnTo>
                  <a:pt x="294680" y="214312"/>
                </a:lnTo>
                <a:lnTo>
                  <a:pt x="276820" y="258961"/>
                </a:lnTo>
                <a:lnTo>
                  <a:pt x="250031" y="303609"/>
                </a:lnTo>
                <a:lnTo>
                  <a:pt x="232172" y="330398"/>
                </a:lnTo>
                <a:lnTo>
                  <a:pt x="205383" y="375047"/>
                </a:lnTo>
                <a:lnTo>
                  <a:pt x="178594" y="392906"/>
                </a:lnTo>
                <a:lnTo>
                  <a:pt x="151805" y="419695"/>
                </a:lnTo>
                <a:lnTo>
                  <a:pt x="125016" y="464344"/>
                </a:lnTo>
                <a:lnTo>
                  <a:pt x="107156" y="464344"/>
                </a:lnTo>
                <a:lnTo>
                  <a:pt x="80367" y="482203"/>
                </a:lnTo>
                <a:lnTo>
                  <a:pt x="62508" y="508992"/>
                </a:lnTo>
                <a:lnTo>
                  <a:pt x="44648" y="500062"/>
                </a:lnTo>
                <a:lnTo>
                  <a:pt x="26789" y="508992"/>
                </a:lnTo>
                <a:lnTo>
                  <a:pt x="17859" y="517922"/>
                </a:lnTo>
                <a:lnTo>
                  <a:pt x="8930" y="500062"/>
                </a:lnTo>
                <a:lnTo>
                  <a:pt x="0" y="500062"/>
                </a:lnTo>
                <a:lnTo>
                  <a:pt x="0" y="482203"/>
                </a:lnTo>
                <a:lnTo>
                  <a:pt x="0" y="464344"/>
                </a:lnTo>
                <a:lnTo>
                  <a:pt x="0" y="464344"/>
                </a:lnTo>
                <a:lnTo>
                  <a:pt x="8930" y="428625"/>
                </a:lnTo>
                <a:lnTo>
                  <a:pt x="17859" y="419695"/>
                </a:lnTo>
                <a:lnTo>
                  <a:pt x="35719" y="410766"/>
                </a:lnTo>
                <a:lnTo>
                  <a:pt x="53578" y="383977"/>
                </a:lnTo>
                <a:lnTo>
                  <a:pt x="62508" y="383977"/>
                </a:lnTo>
                <a:lnTo>
                  <a:pt x="89297" y="375047"/>
                </a:lnTo>
                <a:lnTo>
                  <a:pt x="107156" y="366117"/>
                </a:lnTo>
                <a:lnTo>
                  <a:pt x="125016" y="375047"/>
                </a:lnTo>
                <a:lnTo>
                  <a:pt x="151805" y="366117"/>
                </a:lnTo>
                <a:lnTo>
                  <a:pt x="169664" y="375047"/>
                </a:lnTo>
                <a:lnTo>
                  <a:pt x="196453" y="392906"/>
                </a:lnTo>
                <a:lnTo>
                  <a:pt x="214312" y="392906"/>
                </a:lnTo>
                <a:lnTo>
                  <a:pt x="232172" y="410766"/>
                </a:lnTo>
                <a:lnTo>
                  <a:pt x="258961" y="428625"/>
                </a:lnTo>
                <a:lnTo>
                  <a:pt x="276820" y="437555"/>
                </a:lnTo>
                <a:lnTo>
                  <a:pt x="294680" y="464344"/>
                </a:lnTo>
                <a:lnTo>
                  <a:pt x="312539" y="464344"/>
                </a:lnTo>
                <a:lnTo>
                  <a:pt x="330398" y="473273"/>
                </a:lnTo>
                <a:lnTo>
                  <a:pt x="348258" y="508992"/>
                </a:lnTo>
                <a:lnTo>
                  <a:pt x="375047" y="553641"/>
                </a:lnTo>
                <a:lnTo>
                  <a:pt x="375047" y="55364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7" name="Freeform 96"/>
          <p:cNvSpPr/>
          <p:nvPr/>
        </p:nvSpPr>
        <p:spPr>
          <a:xfrm>
            <a:off x="7715250" y="4357687"/>
            <a:ext cx="258962" cy="321470"/>
          </a:xfrm>
          <a:custGeom>
            <a:avLst/>
            <a:gdLst/>
            <a:ahLst/>
            <a:cxnLst/>
            <a:rect l="0" t="0" r="0" b="0"/>
            <a:pathLst>
              <a:path w="258962" h="321470">
                <a:moveTo>
                  <a:pt x="8930" y="26789"/>
                </a:moveTo>
                <a:lnTo>
                  <a:pt x="0" y="17859"/>
                </a:lnTo>
                <a:lnTo>
                  <a:pt x="0" y="0"/>
                </a:lnTo>
                <a:lnTo>
                  <a:pt x="8930" y="8930"/>
                </a:lnTo>
                <a:lnTo>
                  <a:pt x="17859" y="17859"/>
                </a:lnTo>
                <a:lnTo>
                  <a:pt x="26789" y="17859"/>
                </a:lnTo>
                <a:lnTo>
                  <a:pt x="35719" y="44649"/>
                </a:lnTo>
                <a:lnTo>
                  <a:pt x="53578" y="44649"/>
                </a:lnTo>
                <a:lnTo>
                  <a:pt x="71438" y="62508"/>
                </a:lnTo>
                <a:lnTo>
                  <a:pt x="80367" y="98227"/>
                </a:lnTo>
                <a:lnTo>
                  <a:pt x="98227" y="98227"/>
                </a:lnTo>
                <a:lnTo>
                  <a:pt x="116086" y="125016"/>
                </a:lnTo>
                <a:lnTo>
                  <a:pt x="133945" y="151805"/>
                </a:lnTo>
                <a:lnTo>
                  <a:pt x="151805" y="160734"/>
                </a:lnTo>
                <a:lnTo>
                  <a:pt x="160734" y="196453"/>
                </a:lnTo>
                <a:lnTo>
                  <a:pt x="178594" y="205383"/>
                </a:lnTo>
                <a:lnTo>
                  <a:pt x="196453" y="214313"/>
                </a:lnTo>
                <a:lnTo>
                  <a:pt x="205383" y="250031"/>
                </a:lnTo>
                <a:lnTo>
                  <a:pt x="223242" y="250031"/>
                </a:lnTo>
                <a:lnTo>
                  <a:pt x="232172" y="267891"/>
                </a:lnTo>
                <a:lnTo>
                  <a:pt x="241102" y="285750"/>
                </a:lnTo>
                <a:lnTo>
                  <a:pt x="258961" y="321469"/>
                </a:lnTo>
                <a:lnTo>
                  <a:pt x="258961" y="3214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8" name="Freeform 97"/>
          <p:cNvSpPr/>
          <p:nvPr/>
        </p:nvSpPr>
        <p:spPr>
          <a:xfrm>
            <a:off x="7768828" y="4214812"/>
            <a:ext cx="232173" cy="526853"/>
          </a:xfrm>
          <a:custGeom>
            <a:avLst/>
            <a:gdLst/>
            <a:ahLst/>
            <a:cxnLst/>
            <a:rect l="0" t="0" r="0" b="0"/>
            <a:pathLst>
              <a:path w="232173" h="526853">
                <a:moveTo>
                  <a:pt x="232172" y="8930"/>
                </a:moveTo>
                <a:lnTo>
                  <a:pt x="232172" y="0"/>
                </a:lnTo>
                <a:lnTo>
                  <a:pt x="223242" y="26789"/>
                </a:lnTo>
                <a:lnTo>
                  <a:pt x="214313" y="26789"/>
                </a:lnTo>
                <a:lnTo>
                  <a:pt x="205383" y="53578"/>
                </a:lnTo>
                <a:lnTo>
                  <a:pt x="196453" y="71438"/>
                </a:lnTo>
                <a:lnTo>
                  <a:pt x="187524" y="89297"/>
                </a:lnTo>
                <a:lnTo>
                  <a:pt x="178594" y="133945"/>
                </a:lnTo>
                <a:lnTo>
                  <a:pt x="169664" y="151805"/>
                </a:lnTo>
                <a:lnTo>
                  <a:pt x="151805" y="178594"/>
                </a:lnTo>
                <a:lnTo>
                  <a:pt x="142875" y="232172"/>
                </a:lnTo>
                <a:lnTo>
                  <a:pt x="133945" y="258961"/>
                </a:lnTo>
                <a:lnTo>
                  <a:pt x="107156" y="303609"/>
                </a:lnTo>
                <a:lnTo>
                  <a:pt x="98227" y="348258"/>
                </a:lnTo>
                <a:lnTo>
                  <a:pt x="80367" y="366117"/>
                </a:lnTo>
                <a:lnTo>
                  <a:pt x="62508" y="419695"/>
                </a:lnTo>
                <a:lnTo>
                  <a:pt x="53578" y="446484"/>
                </a:lnTo>
                <a:lnTo>
                  <a:pt x="35719" y="473274"/>
                </a:lnTo>
                <a:lnTo>
                  <a:pt x="17860" y="508992"/>
                </a:lnTo>
                <a:lnTo>
                  <a:pt x="8930" y="517922"/>
                </a:lnTo>
                <a:lnTo>
                  <a:pt x="0" y="526852"/>
                </a:lnTo>
                <a:lnTo>
                  <a:pt x="0" y="52685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9" name="Freeform 98"/>
          <p:cNvSpPr/>
          <p:nvPr/>
        </p:nvSpPr>
        <p:spPr>
          <a:xfrm>
            <a:off x="8054578" y="4402336"/>
            <a:ext cx="258961" cy="44649"/>
          </a:xfrm>
          <a:custGeom>
            <a:avLst/>
            <a:gdLst/>
            <a:ahLst/>
            <a:cxnLst/>
            <a:rect l="0" t="0" r="0" b="0"/>
            <a:pathLst>
              <a:path w="258961" h="44649">
                <a:moveTo>
                  <a:pt x="0" y="0"/>
                </a:moveTo>
                <a:lnTo>
                  <a:pt x="8930" y="8929"/>
                </a:lnTo>
                <a:lnTo>
                  <a:pt x="26789" y="35718"/>
                </a:lnTo>
                <a:lnTo>
                  <a:pt x="44649" y="26789"/>
                </a:lnTo>
                <a:lnTo>
                  <a:pt x="53578" y="26789"/>
                </a:lnTo>
                <a:lnTo>
                  <a:pt x="71438" y="44648"/>
                </a:lnTo>
                <a:lnTo>
                  <a:pt x="89297" y="26789"/>
                </a:lnTo>
                <a:lnTo>
                  <a:pt x="107156" y="35718"/>
                </a:lnTo>
                <a:lnTo>
                  <a:pt x="133945" y="44648"/>
                </a:lnTo>
                <a:lnTo>
                  <a:pt x="151804" y="26789"/>
                </a:lnTo>
                <a:lnTo>
                  <a:pt x="178593" y="44648"/>
                </a:lnTo>
                <a:lnTo>
                  <a:pt x="205382" y="26789"/>
                </a:lnTo>
                <a:lnTo>
                  <a:pt x="223242" y="17859"/>
                </a:lnTo>
                <a:lnTo>
                  <a:pt x="258960" y="8929"/>
                </a:lnTo>
                <a:lnTo>
                  <a:pt x="258960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0" name="Freeform 99"/>
          <p:cNvSpPr/>
          <p:nvPr/>
        </p:nvSpPr>
        <p:spPr>
          <a:xfrm>
            <a:off x="8626077" y="4045148"/>
            <a:ext cx="53579" cy="803673"/>
          </a:xfrm>
          <a:custGeom>
            <a:avLst/>
            <a:gdLst/>
            <a:ahLst/>
            <a:cxnLst/>
            <a:rect l="0" t="0" r="0" b="0"/>
            <a:pathLst>
              <a:path w="53579" h="803673">
                <a:moveTo>
                  <a:pt x="53578" y="35719"/>
                </a:moveTo>
                <a:lnTo>
                  <a:pt x="44649" y="26789"/>
                </a:lnTo>
                <a:lnTo>
                  <a:pt x="35719" y="0"/>
                </a:lnTo>
                <a:lnTo>
                  <a:pt x="35719" y="26789"/>
                </a:lnTo>
                <a:lnTo>
                  <a:pt x="26789" y="35719"/>
                </a:lnTo>
                <a:lnTo>
                  <a:pt x="26789" y="44648"/>
                </a:lnTo>
                <a:lnTo>
                  <a:pt x="26789" y="80367"/>
                </a:lnTo>
                <a:lnTo>
                  <a:pt x="26789" y="98227"/>
                </a:lnTo>
                <a:lnTo>
                  <a:pt x="17860" y="125016"/>
                </a:lnTo>
                <a:lnTo>
                  <a:pt x="17860" y="169664"/>
                </a:lnTo>
                <a:lnTo>
                  <a:pt x="17860" y="187523"/>
                </a:lnTo>
                <a:lnTo>
                  <a:pt x="17860" y="232172"/>
                </a:lnTo>
                <a:lnTo>
                  <a:pt x="17860" y="285750"/>
                </a:lnTo>
                <a:lnTo>
                  <a:pt x="8930" y="303609"/>
                </a:lnTo>
                <a:lnTo>
                  <a:pt x="8930" y="357188"/>
                </a:lnTo>
                <a:lnTo>
                  <a:pt x="8930" y="401836"/>
                </a:lnTo>
                <a:lnTo>
                  <a:pt x="8930" y="446484"/>
                </a:lnTo>
                <a:lnTo>
                  <a:pt x="0" y="500063"/>
                </a:lnTo>
                <a:lnTo>
                  <a:pt x="0" y="535781"/>
                </a:lnTo>
                <a:lnTo>
                  <a:pt x="0" y="580430"/>
                </a:lnTo>
                <a:lnTo>
                  <a:pt x="0" y="642938"/>
                </a:lnTo>
                <a:lnTo>
                  <a:pt x="0" y="669727"/>
                </a:lnTo>
                <a:lnTo>
                  <a:pt x="0" y="723305"/>
                </a:lnTo>
                <a:lnTo>
                  <a:pt x="0" y="803672"/>
                </a:lnTo>
                <a:lnTo>
                  <a:pt x="0" y="80367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1" name="Freeform 100"/>
          <p:cNvSpPr/>
          <p:nvPr/>
        </p:nvSpPr>
        <p:spPr>
          <a:xfrm>
            <a:off x="1232297" y="4036218"/>
            <a:ext cx="294681" cy="1044775"/>
          </a:xfrm>
          <a:custGeom>
            <a:avLst/>
            <a:gdLst/>
            <a:ahLst/>
            <a:cxnLst/>
            <a:rect l="0" t="0" r="0" b="0"/>
            <a:pathLst>
              <a:path w="294681" h="1044775">
                <a:moveTo>
                  <a:pt x="8930" y="89297"/>
                </a:moveTo>
                <a:lnTo>
                  <a:pt x="0" y="71438"/>
                </a:lnTo>
                <a:lnTo>
                  <a:pt x="0" y="62508"/>
                </a:lnTo>
                <a:lnTo>
                  <a:pt x="0" y="71438"/>
                </a:lnTo>
                <a:lnTo>
                  <a:pt x="0" y="89297"/>
                </a:lnTo>
                <a:lnTo>
                  <a:pt x="0" y="89297"/>
                </a:lnTo>
                <a:lnTo>
                  <a:pt x="0" y="107157"/>
                </a:lnTo>
                <a:lnTo>
                  <a:pt x="0" y="125016"/>
                </a:lnTo>
                <a:lnTo>
                  <a:pt x="0" y="133946"/>
                </a:lnTo>
                <a:lnTo>
                  <a:pt x="0" y="169664"/>
                </a:lnTo>
                <a:lnTo>
                  <a:pt x="0" y="178594"/>
                </a:lnTo>
                <a:lnTo>
                  <a:pt x="0" y="205383"/>
                </a:lnTo>
                <a:lnTo>
                  <a:pt x="0" y="241102"/>
                </a:lnTo>
                <a:lnTo>
                  <a:pt x="8930" y="250032"/>
                </a:lnTo>
                <a:lnTo>
                  <a:pt x="0" y="267891"/>
                </a:lnTo>
                <a:lnTo>
                  <a:pt x="8930" y="303610"/>
                </a:lnTo>
                <a:lnTo>
                  <a:pt x="17859" y="303610"/>
                </a:lnTo>
                <a:lnTo>
                  <a:pt x="26789" y="321469"/>
                </a:lnTo>
                <a:lnTo>
                  <a:pt x="44648" y="330399"/>
                </a:lnTo>
                <a:lnTo>
                  <a:pt x="53578" y="330399"/>
                </a:lnTo>
                <a:lnTo>
                  <a:pt x="62508" y="348258"/>
                </a:lnTo>
                <a:lnTo>
                  <a:pt x="80367" y="339328"/>
                </a:lnTo>
                <a:lnTo>
                  <a:pt x="98226" y="330399"/>
                </a:lnTo>
                <a:lnTo>
                  <a:pt x="107156" y="339328"/>
                </a:lnTo>
                <a:lnTo>
                  <a:pt x="125016" y="312539"/>
                </a:lnTo>
                <a:lnTo>
                  <a:pt x="133945" y="312539"/>
                </a:lnTo>
                <a:lnTo>
                  <a:pt x="151805" y="303610"/>
                </a:lnTo>
                <a:lnTo>
                  <a:pt x="160734" y="276821"/>
                </a:lnTo>
                <a:lnTo>
                  <a:pt x="169664" y="267891"/>
                </a:lnTo>
                <a:lnTo>
                  <a:pt x="187523" y="250032"/>
                </a:lnTo>
                <a:lnTo>
                  <a:pt x="196453" y="223243"/>
                </a:lnTo>
                <a:lnTo>
                  <a:pt x="196453" y="214313"/>
                </a:lnTo>
                <a:lnTo>
                  <a:pt x="205383" y="178594"/>
                </a:lnTo>
                <a:lnTo>
                  <a:pt x="214312" y="151805"/>
                </a:lnTo>
                <a:lnTo>
                  <a:pt x="214312" y="142875"/>
                </a:lnTo>
                <a:lnTo>
                  <a:pt x="214312" y="107157"/>
                </a:lnTo>
                <a:lnTo>
                  <a:pt x="223242" y="89297"/>
                </a:lnTo>
                <a:lnTo>
                  <a:pt x="223242" y="71438"/>
                </a:lnTo>
                <a:lnTo>
                  <a:pt x="223242" y="44649"/>
                </a:lnTo>
                <a:lnTo>
                  <a:pt x="232172" y="44649"/>
                </a:lnTo>
                <a:lnTo>
                  <a:pt x="232172" y="17860"/>
                </a:lnTo>
                <a:lnTo>
                  <a:pt x="232172" y="8930"/>
                </a:lnTo>
                <a:lnTo>
                  <a:pt x="232172" y="17860"/>
                </a:lnTo>
                <a:lnTo>
                  <a:pt x="241101" y="0"/>
                </a:lnTo>
                <a:lnTo>
                  <a:pt x="241101" y="0"/>
                </a:lnTo>
                <a:lnTo>
                  <a:pt x="241101" y="8930"/>
                </a:lnTo>
                <a:lnTo>
                  <a:pt x="241101" y="8930"/>
                </a:lnTo>
                <a:lnTo>
                  <a:pt x="250031" y="26789"/>
                </a:lnTo>
                <a:lnTo>
                  <a:pt x="258961" y="35719"/>
                </a:lnTo>
                <a:lnTo>
                  <a:pt x="258961" y="53578"/>
                </a:lnTo>
                <a:lnTo>
                  <a:pt x="258961" y="89297"/>
                </a:lnTo>
                <a:lnTo>
                  <a:pt x="258961" y="98227"/>
                </a:lnTo>
                <a:lnTo>
                  <a:pt x="258961" y="133946"/>
                </a:lnTo>
                <a:lnTo>
                  <a:pt x="267891" y="178594"/>
                </a:lnTo>
                <a:lnTo>
                  <a:pt x="276820" y="196453"/>
                </a:lnTo>
                <a:lnTo>
                  <a:pt x="276820" y="241102"/>
                </a:lnTo>
                <a:lnTo>
                  <a:pt x="285750" y="285750"/>
                </a:lnTo>
                <a:lnTo>
                  <a:pt x="285750" y="321469"/>
                </a:lnTo>
                <a:lnTo>
                  <a:pt x="285750" y="375047"/>
                </a:lnTo>
                <a:lnTo>
                  <a:pt x="294680" y="419696"/>
                </a:lnTo>
                <a:lnTo>
                  <a:pt x="285750" y="464344"/>
                </a:lnTo>
                <a:lnTo>
                  <a:pt x="285750" y="526852"/>
                </a:lnTo>
                <a:lnTo>
                  <a:pt x="285750" y="562571"/>
                </a:lnTo>
                <a:lnTo>
                  <a:pt x="276820" y="616149"/>
                </a:lnTo>
                <a:lnTo>
                  <a:pt x="267891" y="678657"/>
                </a:lnTo>
                <a:lnTo>
                  <a:pt x="258961" y="714375"/>
                </a:lnTo>
                <a:lnTo>
                  <a:pt x="241101" y="767953"/>
                </a:lnTo>
                <a:lnTo>
                  <a:pt x="232172" y="821532"/>
                </a:lnTo>
                <a:lnTo>
                  <a:pt x="214312" y="857251"/>
                </a:lnTo>
                <a:lnTo>
                  <a:pt x="196453" y="901899"/>
                </a:lnTo>
                <a:lnTo>
                  <a:pt x="178594" y="928688"/>
                </a:lnTo>
                <a:lnTo>
                  <a:pt x="160734" y="955477"/>
                </a:lnTo>
                <a:lnTo>
                  <a:pt x="142875" y="1000126"/>
                </a:lnTo>
                <a:lnTo>
                  <a:pt x="125016" y="991196"/>
                </a:lnTo>
                <a:lnTo>
                  <a:pt x="107156" y="1017985"/>
                </a:lnTo>
                <a:lnTo>
                  <a:pt x="89297" y="1026915"/>
                </a:lnTo>
                <a:lnTo>
                  <a:pt x="71437" y="1026915"/>
                </a:lnTo>
                <a:lnTo>
                  <a:pt x="53578" y="1035845"/>
                </a:lnTo>
                <a:lnTo>
                  <a:pt x="26789" y="1044774"/>
                </a:lnTo>
                <a:lnTo>
                  <a:pt x="26789" y="104477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2" name="Freeform 101"/>
          <p:cNvSpPr/>
          <p:nvPr/>
        </p:nvSpPr>
        <p:spPr>
          <a:xfrm>
            <a:off x="1696641" y="4116586"/>
            <a:ext cx="419696" cy="53579"/>
          </a:xfrm>
          <a:custGeom>
            <a:avLst/>
            <a:gdLst/>
            <a:ahLst/>
            <a:cxnLst/>
            <a:rect l="0" t="0" r="0" b="0"/>
            <a:pathLst>
              <a:path w="419696" h="53579">
                <a:moveTo>
                  <a:pt x="0" y="53578"/>
                </a:moveTo>
                <a:lnTo>
                  <a:pt x="8929" y="35718"/>
                </a:lnTo>
                <a:lnTo>
                  <a:pt x="35718" y="44648"/>
                </a:lnTo>
                <a:lnTo>
                  <a:pt x="62507" y="35718"/>
                </a:lnTo>
                <a:lnTo>
                  <a:pt x="89297" y="44648"/>
                </a:lnTo>
                <a:lnTo>
                  <a:pt x="116086" y="35718"/>
                </a:lnTo>
                <a:lnTo>
                  <a:pt x="151804" y="26789"/>
                </a:lnTo>
                <a:lnTo>
                  <a:pt x="178593" y="35718"/>
                </a:lnTo>
                <a:lnTo>
                  <a:pt x="214312" y="17859"/>
                </a:lnTo>
                <a:lnTo>
                  <a:pt x="241101" y="17859"/>
                </a:lnTo>
                <a:lnTo>
                  <a:pt x="276820" y="17859"/>
                </a:lnTo>
                <a:lnTo>
                  <a:pt x="303609" y="0"/>
                </a:lnTo>
                <a:lnTo>
                  <a:pt x="330398" y="8929"/>
                </a:lnTo>
                <a:lnTo>
                  <a:pt x="357187" y="8929"/>
                </a:lnTo>
                <a:lnTo>
                  <a:pt x="375047" y="0"/>
                </a:lnTo>
                <a:lnTo>
                  <a:pt x="383976" y="8929"/>
                </a:lnTo>
                <a:lnTo>
                  <a:pt x="419695" y="17859"/>
                </a:lnTo>
                <a:lnTo>
                  <a:pt x="419695" y="17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3" name="Freeform 102"/>
          <p:cNvSpPr/>
          <p:nvPr/>
        </p:nvSpPr>
        <p:spPr>
          <a:xfrm>
            <a:off x="1794867" y="4295179"/>
            <a:ext cx="223243" cy="44650"/>
          </a:xfrm>
          <a:custGeom>
            <a:avLst/>
            <a:gdLst/>
            <a:ahLst/>
            <a:cxnLst/>
            <a:rect l="0" t="0" r="0" b="0"/>
            <a:pathLst>
              <a:path w="223243" h="44650">
                <a:moveTo>
                  <a:pt x="0" y="26789"/>
                </a:moveTo>
                <a:lnTo>
                  <a:pt x="0" y="44649"/>
                </a:lnTo>
                <a:lnTo>
                  <a:pt x="8930" y="44649"/>
                </a:lnTo>
                <a:lnTo>
                  <a:pt x="26789" y="44649"/>
                </a:lnTo>
                <a:lnTo>
                  <a:pt x="44649" y="26789"/>
                </a:lnTo>
                <a:lnTo>
                  <a:pt x="62508" y="35719"/>
                </a:lnTo>
                <a:lnTo>
                  <a:pt x="89297" y="35719"/>
                </a:lnTo>
                <a:lnTo>
                  <a:pt x="107156" y="17860"/>
                </a:lnTo>
                <a:lnTo>
                  <a:pt x="142875" y="26789"/>
                </a:lnTo>
                <a:lnTo>
                  <a:pt x="169664" y="17860"/>
                </a:lnTo>
                <a:lnTo>
                  <a:pt x="223242" y="0"/>
                </a:lnTo>
                <a:lnTo>
                  <a:pt x="223242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4" name="Freeform 103"/>
          <p:cNvSpPr/>
          <p:nvPr/>
        </p:nvSpPr>
        <p:spPr>
          <a:xfrm>
            <a:off x="2366367" y="4045148"/>
            <a:ext cx="437556" cy="589360"/>
          </a:xfrm>
          <a:custGeom>
            <a:avLst/>
            <a:gdLst/>
            <a:ahLst/>
            <a:cxnLst/>
            <a:rect l="0" t="0" r="0" b="0"/>
            <a:pathLst>
              <a:path w="437556" h="589360">
                <a:moveTo>
                  <a:pt x="62508" y="0"/>
                </a:moveTo>
                <a:lnTo>
                  <a:pt x="62508" y="8930"/>
                </a:lnTo>
                <a:lnTo>
                  <a:pt x="53578" y="8930"/>
                </a:lnTo>
                <a:lnTo>
                  <a:pt x="53578" y="35719"/>
                </a:lnTo>
                <a:lnTo>
                  <a:pt x="53578" y="35719"/>
                </a:lnTo>
                <a:lnTo>
                  <a:pt x="44649" y="53578"/>
                </a:lnTo>
                <a:lnTo>
                  <a:pt x="44649" y="80367"/>
                </a:lnTo>
                <a:lnTo>
                  <a:pt x="35719" y="80367"/>
                </a:lnTo>
                <a:lnTo>
                  <a:pt x="26789" y="116086"/>
                </a:lnTo>
                <a:lnTo>
                  <a:pt x="26789" y="142875"/>
                </a:lnTo>
                <a:lnTo>
                  <a:pt x="17860" y="151805"/>
                </a:lnTo>
                <a:lnTo>
                  <a:pt x="17860" y="178594"/>
                </a:lnTo>
                <a:lnTo>
                  <a:pt x="8930" y="196453"/>
                </a:lnTo>
                <a:lnTo>
                  <a:pt x="8930" y="205383"/>
                </a:lnTo>
                <a:lnTo>
                  <a:pt x="0" y="232172"/>
                </a:lnTo>
                <a:lnTo>
                  <a:pt x="0" y="223242"/>
                </a:lnTo>
                <a:lnTo>
                  <a:pt x="0" y="241102"/>
                </a:lnTo>
                <a:lnTo>
                  <a:pt x="0" y="250031"/>
                </a:lnTo>
                <a:lnTo>
                  <a:pt x="8930" y="241102"/>
                </a:lnTo>
                <a:lnTo>
                  <a:pt x="8930" y="250031"/>
                </a:lnTo>
                <a:lnTo>
                  <a:pt x="17860" y="250031"/>
                </a:lnTo>
                <a:lnTo>
                  <a:pt x="26789" y="241102"/>
                </a:lnTo>
                <a:lnTo>
                  <a:pt x="44649" y="241102"/>
                </a:lnTo>
                <a:lnTo>
                  <a:pt x="62508" y="223242"/>
                </a:lnTo>
                <a:lnTo>
                  <a:pt x="80367" y="214313"/>
                </a:lnTo>
                <a:lnTo>
                  <a:pt x="107156" y="223242"/>
                </a:lnTo>
                <a:lnTo>
                  <a:pt x="133946" y="196453"/>
                </a:lnTo>
                <a:lnTo>
                  <a:pt x="160735" y="196453"/>
                </a:lnTo>
                <a:lnTo>
                  <a:pt x="196453" y="196453"/>
                </a:lnTo>
                <a:lnTo>
                  <a:pt x="214313" y="187523"/>
                </a:lnTo>
                <a:lnTo>
                  <a:pt x="241102" y="196453"/>
                </a:lnTo>
                <a:lnTo>
                  <a:pt x="276821" y="196453"/>
                </a:lnTo>
                <a:lnTo>
                  <a:pt x="303610" y="196453"/>
                </a:lnTo>
                <a:lnTo>
                  <a:pt x="330399" y="223242"/>
                </a:lnTo>
                <a:lnTo>
                  <a:pt x="357188" y="223242"/>
                </a:lnTo>
                <a:lnTo>
                  <a:pt x="375047" y="241102"/>
                </a:lnTo>
                <a:lnTo>
                  <a:pt x="392906" y="267891"/>
                </a:lnTo>
                <a:lnTo>
                  <a:pt x="410766" y="267891"/>
                </a:lnTo>
                <a:lnTo>
                  <a:pt x="419696" y="294680"/>
                </a:lnTo>
                <a:lnTo>
                  <a:pt x="437555" y="321469"/>
                </a:lnTo>
                <a:lnTo>
                  <a:pt x="437555" y="330398"/>
                </a:lnTo>
                <a:lnTo>
                  <a:pt x="437555" y="366117"/>
                </a:lnTo>
                <a:lnTo>
                  <a:pt x="437555" y="383977"/>
                </a:lnTo>
                <a:lnTo>
                  <a:pt x="428625" y="401836"/>
                </a:lnTo>
                <a:lnTo>
                  <a:pt x="419696" y="437555"/>
                </a:lnTo>
                <a:lnTo>
                  <a:pt x="401836" y="446484"/>
                </a:lnTo>
                <a:lnTo>
                  <a:pt x="383977" y="482203"/>
                </a:lnTo>
                <a:lnTo>
                  <a:pt x="366117" y="500063"/>
                </a:lnTo>
                <a:lnTo>
                  <a:pt x="339328" y="508992"/>
                </a:lnTo>
                <a:lnTo>
                  <a:pt x="312539" y="535781"/>
                </a:lnTo>
                <a:lnTo>
                  <a:pt x="294680" y="544711"/>
                </a:lnTo>
                <a:lnTo>
                  <a:pt x="267891" y="544711"/>
                </a:lnTo>
                <a:lnTo>
                  <a:pt x="241102" y="562570"/>
                </a:lnTo>
                <a:lnTo>
                  <a:pt x="205383" y="589359"/>
                </a:lnTo>
                <a:lnTo>
                  <a:pt x="205383" y="5893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5" name="Freeform 104"/>
          <p:cNvSpPr/>
          <p:nvPr/>
        </p:nvSpPr>
        <p:spPr>
          <a:xfrm>
            <a:off x="2437805" y="3911203"/>
            <a:ext cx="553641" cy="107157"/>
          </a:xfrm>
          <a:custGeom>
            <a:avLst/>
            <a:gdLst/>
            <a:ahLst/>
            <a:cxnLst/>
            <a:rect l="0" t="0" r="0" b="0"/>
            <a:pathLst>
              <a:path w="553641" h="107157">
                <a:moveTo>
                  <a:pt x="0" y="89297"/>
                </a:moveTo>
                <a:lnTo>
                  <a:pt x="8929" y="98226"/>
                </a:lnTo>
                <a:lnTo>
                  <a:pt x="17859" y="107156"/>
                </a:lnTo>
                <a:lnTo>
                  <a:pt x="35718" y="98226"/>
                </a:lnTo>
                <a:lnTo>
                  <a:pt x="53578" y="89297"/>
                </a:lnTo>
                <a:lnTo>
                  <a:pt x="71437" y="89297"/>
                </a:lnTo>
                <a:lnTo>
                  <a:pt x="98226" y="71437"/>
                </a:lnTo>
                <a:lnTo>
                  <a:pt x="125015" y="71437"/>
                </a:lnTo>
                <a:lnTo>
                  <a:pt x="151804" y="80367"/>
                </a:lnTo>
                <a:lnTo>
                  <a:pt x="187523" y="53578"/>
                </a:lnTo>
                <a:lnTo>
                  <a:pt x="214312" y="53578"/>
                </a:lnTo>
                <a:lnTo>
                  <a:pt x="250031" y="62508"/>
                </a:lnTo>
                <a:lnTo>
                  <a:pt x="276820" y="44648"/>
                </a:lnTo>
                <a:lnTo>
                  <a:pt x="303609" y="53578"/>
                </a:lnTo>
                <a:lnTo>
                  <a:pt x="348258" y="44648"/>
                </a:lnTo>
                <a:lnTo>
                  <a:pt x="366117" y="35718"/>
                </a:lnTo>
                <a:lnTo>
                  <a:pt x="401836" y="53578"/>
                </a:lnTo>
                <a:lnTo>
                  <a:pt x="437554" y="35718"/>
                </a:lnTo>
                <a:lnTo>
                  <a:pt x="455414" y="35718"/>
                </a:lnTo>
                <a:lnTo>
                  <a:pt x="482203" y="44648"/>
                </a:lnTo>
                <a:lnTo>
                  <a:pt x="508992" y="26789"/>
                </a:lnTo>
                <a:lnTo>
                  <a:pt x="553640" y="0"/>
                </a:lnTo>
                <a:lnTo>
                  <a:pt x="55364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6" name="Freeform 105"/>
          <p:cNvSpPr/>
          <p:nvPr/>
        </p:nvSpPr>
        <p:spPr>
          <a:xfrm>
            <a:off x="3098602" y="4089796"/>
            <a:ext cx="401837" cy="410767"/>
          </a:xfrm>
          <a:custGeom>
            <a:avLst/>
            <a:gdLst/>
            <a:ahLst/>
            <a:cxnLst/>
            <a:rect l="0" t="0" r="0" b="0"/>
            <a:pathLst>
              <a:path w="401837" h="410767">
                <a:moveTo>
                  <a:pt x="0" y="0"/>
                </a:moveTo>
                <a:lnTo>
                  <a:pt x="0" y="26790"/>
                </a:lnTo>
                <a:lnTo>
                  <a:pt x="8929" y="53579"/>
                </a:lnTo>
                <a:lnTo>
                  <a:pt x="26789" y="80368"/>
                </a:lnTo>
                <a:lnTo>
                  <a:pt x="44648" y="89297"/>
                </a:lnTo>
                <a:lnTo>
                  <a:pt x="62507" y="116086"/>
                </a:lnTo>
                <a:lnTo>
                  <a:pt x="89296" y="133946"/>
                </a:lnTo>
                <a:lnTo>
                  <a:pt x="107156" y="151805"/>
                </a:lnTo>
                <a:lnTo>
                  <a:pt x="133945" y="178594"/>
                </a:lnTo>
                <a:lnTo>
                  <a:pt x="160734" y="196454"/>
                </a:lnTo>
                <a:lnTo>
                  <a:pt x="178593" y="214313"/>
                </a:lnTo>
                <a:lnTo>
                  <a:pt x="205382" y="250032"/>
                </a:lnTo>
                <a:lnTo>
                  <a:pt x="223242" y="258961"/>
                </a:lnTo>
                <a:lnTo>
                  <a:pt x="241101" y="285750"/>
                </a:lnTo>
                <a:lnTo>
                  <a:pt x="267890" y="312540"/>
                </a:lnTo>
                <a:lnTo>
                  <a:pt x="285750" y="321469"/>
                </a:lnTo>
                <a:lnTo>
                  <a:pt x="303609" y="357188"/>
                </a:lnTo>
                <a:lnTo>
                  <a:pt x="321468" y="366118"/>
                </a:lnTo>
                <a:lnTo>
                  <a:pt x="339328" y="383977"/>
                </a:lnTo>
                <a:lnTo>
                  <a:pt x="357187" y="410766"/>
                </a:lnTo>
                <a:lnTo>
                  <a:pt x="366117" y="410766"/>
                </a:lnTo>
                <a:lnTo>
                  <a:pt x="401836" y="410766"/>
                </a:lnTo>
                <a:lnTo>
                  <a:pt x="401836" y="4107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7" name="Freeform 106"/>
          <p:cNvSpPr/>
          <p:nvPr/>
        </p:nvSpPr>
        <p:spPr>
          <a:xfrm>
            <a:off x="3170039" y="3955851"/>
            <a:ext cx="348259" cy="678657"/>
          </a:xfrm>
          <a:custGeom>
            <a:avLst/>
            <a:gdLst/>
            <a:ahLst/>
            <a:cxnLst/>
            <a:rect l="0" t="0" r="0" b="0"/>
            <a:pathLst>
              <a:path w="348259" h="678657">
                <a:moveTo>
                  <a:pt x="348258" y="0"/>
                </a:moveTo>
                <a:lnTo>
                  <a:pt x="339328" y="17860"/>
                </a:lnTo>
                <a:lnTo>
                  <a:pt x="330399" y="35719"/>
                </a:lnTo>
                <a:lnTo>
                  <a:pt x="321469" y="35719"/>
                </a:lnTo>
                <a:lnTo>
                  <a:pt x="312539" y="44649"/>
                </a:lnTo>
                <a:lnTo>
                  <a:pt x="303609" y="71438"/>
                </a:lnTo>
                <a:lnTo>
                  <a:pt x="285750" y="80367"/>
                </a:lnTo>
                <a:lnTo>
                  <a:pt x="276820" y="107156"/>
                </a:lnTo>
                <a:lnTo>
                  <a:pt x="258961" y="133945"/>
                </a:lnTo>
                <a:lnTo>
                  <a:pt x="241102" y="160735"/>
                </a:lnTo>
                <a:lnTo>
                  <a:pt x="214313" y="196453"/>
                </a:lnTo>
                <a:lnTo>
                  <a:pt x="196453" y="232172"/>
                </a:lnTo>
                <a:lnTo>
                  <a:pt x="178594" y="267891"/>
                </a:lnTo>
                <a:lnTo>
                  <a:pt x="151805" y="321469"/>
                </a:lnTo>
                <a:lnTo>
                  <a:pt x="142875" y="348258"/>
                </a:lnTo>
                <a:lnTo>
                  <a:pt x="116086" y="392906"/>
                </a:lnTo>
                <a:lnTo>
                  <a:pt x="98227" y="455414"/>
                </a:lnTo>
                <a:lnTo>
                  <a:pt x="80367" y="482203"/>
                </a:lnTo>
                <a:lnTo>
                  <a:pt x="62508" y="535781"/>
                </a:lnTo>
                <a:lnTo>
                  <a:pt x="44649" y="589360"/>
                </a:lnTo>
                <a:lnTo>
                  <a:pt x="26789" y="625078"/>
                </a:lnTo>
                <a:lnTo>
                  <a:pt x="0" y="678656"/>
                </a:lnTo>
                <a:lnTo>
                  <a:pt x="0" y="6786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8" name="Freeform 107"/>
          <p:cNvSpPr/>
          <p:nvPr/>
        </p:nvSpPr>
        <p:spPr>
          <a:xfrm>
            <a:off x="3973711" y="1410890"/>
            <a:ext cx="392907" cy="526853"/>
          </a:xfrm>
          <a:custGeom>
            <a:avLst/>
            <a:gdLst/>
            <a:ahLst/>
            <a:cxnLst/>
            <a:rect l="0" t="0" r="0" b="0"/>
            <a:pathLst>
              <a:path w="392907" h="526853">
                <a:moveTo>
                  <a:pt x="17859" y="26789"/>
                </a:moveTo>
                <a:lnTo>
                  <a:pt x="8930" y="17860"/>
                </a:lnTo>
                <a:lnTo>
                  <a:pt x="8930" y="0"/>
                </a:lnTo>
                <a:lnTo>
                  <a:pt x="0" y="17860"/>
                </a:lnTo>
                <a:lnTo>
                  <a:pt x="8930" y="44649"/>
                </a:lnTo>
                <a:lnTo>
                  <a:pt x="8930" y="53579"/>
                </a:lnTo>
                <a:lnTo>
                  <a:pt x="17859" y="80368"/>
                </a:lnTo>
                <a:lnTo>
                  <a:pt x="26789" y="98227"/>
                </a:lnTo>
                <a:lnTo>
                  <a:pt x="35719" y="107157"/>
                </a:lnTo>
                <a:lnTo>
                  <a:pt x="53578" y="142875"/>
                </a:lnTo>
                <a:lnTo>
                  <a:pt x="62508" y="151805"/>
                </a:lnTo>
                <a:lnTo>
                  <a:pt x="80367" y="178594"/>
                </a:lnTo>
                <a:lnTo>
                  <a:pt x="98227" y="205383"/>
                </a:lnTo>
                <a:lnTo>
                  <a:pt x="116086" y="214313"/>
                </a:lnTo>
                <a:lnTo>
                  <a:pt x="133945" y="250032"/>
                </a:lnTo>
                <a:lnTo>
                  <a:pt x="151805" y="276821"/>
                </a:lnTo>
                <a:lnTo>
                  <a:pt x="169664" y="294680"/>
                </a:lnTo>
                <a:lnTo>
                  <a:pt x="187523" y="330399"/>
                </a:lnTo>
                <a:lnTo>
                  <a:pt x="205383" y="339329"/>
                </a:lnTo>
                <a:lnTo>
                  <a:pt x="214312" y="357188"/>
                </a:lnTo>
                <a:lnTo>
                  <a:pt x="223242" y="392907"/>
                </a:lnTo>
                <a:lnTo>
                  <a:pt x="241102" y="401836"/>
                </a:lnTo>
                <a:lnTo>
                  <a:pt x="241102" y="419696"/>
                </a:lnTo>
                <a:lnTo>
                  <a:pt x="250031" y="446485"/>
                </a:lnTo>
                <a:lnTo>
                  <a:pt x="258961" y="446485"/>
                </a:lnTo>
                <a:lnTo>
                  <a:pt x="258961" y="473274"/>
                </a:lnTo>
                <a:lnTo>
                  <a:pt x="258961" y="473274"/>
                </a:lnTo>
                <a:lnTo>
                  <a:pt x="258961" y="473274"/>
                </a:lnTo>
                <a:lnTo>
                  <a:pt x="258961" y="500063"/>
                </a:lnTo>
                <a:lnTo>
                  <a:pt x="267891" y="491133"/>
                </a:lnTo>
                <a:lnTo>
                  <a:pt x="258961" y="491133"/>
                </a:lnTo>
                <a:lnTo>
                  <a:pt x="258961" y="500063"/>
                </a:lnTo>
                <a:lnTo>
                  <a:pt x="258961" y="491133"/>
                </a:lnTo>
                <a:lnTo>
                  <a:pt x="258961" y="491133"/>
                </a:lnTo>
                <a:lnTo>
                  <a:pt x="250031" y="491133"/>
                </a:lnTo>
                <a:lnTo>
                  <a:pt x="241102" y="473274"/>
                </a:lnTo>
                <a:lnTo>
                  <a:pt x="232172" y="482204"/>
                </a:lnTo>
                <a:lnTo>
                  <a:pt x="223242" y="464344"/>
                </a:lnTo>
                <a:lnTo>
                  <a:pt x="214312" y="455414"/>
                </a:lnTo>
                <a:lnTo>
                  <a:pt x="196453" y="464344"/>
                </a:lnTo>
                <a:lnTo>
                  <a:pt x="196453" y="437555"/>
                </a:lnTo>
                <a:lnTo>
                  <a:pt x="178594" y="437555"/>
                </a:lnTo>
                <a:lnTo>
                  <a:pt x="169664" y="437555"/>
                </a:lnTo>
                <a:lnTo>
                  <a:pt x="151805" y="419696"/>
                </a:lnTo>
                <a:lnTo>
                  <a:pt x="142875" y="419696"/>
                </a:lnTo>
                <a:lnTo>
                  <a:pt x="142875" y="410766"/>
                </a:lnTo>
                <a:lnTo>
                  <a:pt x="125016" y="401836"/>
                </a:lnTo>
                <a:lnTo>
                  <a:pt x="116086" y="410766"/>
                </a:lnTo>
                <a:lnTo>
                  <a:pt x="116086" y="392907"/>
                </a:lnTo>
                <a:lnTo>
                  <a:pt x="107156" y="383977"/>
                </a:lnTo>
                <a:lnTo>
                  <a:pt x="107156" y="392907"/>
                </a:lnTo>
                <a:lnTo>
                  <a:pt x="98227" y="375047"/>
                </a:lnTo>
                <a:lnTo>
                  <a:pt x="98227" y="383977"/>
                </a:lnTo>
                <a:lnTo>
                  <a:pt x="98227" y="383977"/>
                </a:lnTo>
                <a:lnTo>
                  <a:pt x="98227" y="375047"/>
                </a:lnTo>
                <a:lnTo>
                  <a:pt x="98227" y="383977"/>
                </a:lnTo>
                <a:lnTo>
                  <a:pt x="98227" y="375047"/>
                </a:lnTo>
                <a:lnTo>
                  <a:pt x="98227" y="375047"/>
                </a:lnTo>
                <a:lnTo>
                  <a:pt x="98227" y="392907"/>
                </a:lnTo>
                <a:lnTo>
                  <a:pt x="98227" y="375047"/>
                </a:lnTo>
                <a:lnTo>
                  <a:pt x="98227" y="383977"/>
                </a:lnTo>
                <a:lnTo>
                  <a:pt x="107156" y="401836"/>
                </a:lnTo>
                <a:lnTo>
                  <a:pt x="116086" y="392907"/>
                </a:lnTo>
                <a:lnTo>
                  <a:pt x="125016" y="419696"/>
                </a:lnTo>
                <a:lnTo>
                  <a:pt x="142875" y="437555"/>
                </a:lnTo>
                <a:lnTo>
                  <a:pt x="151805" y="446485"/>
                </a:lnTo>
                <a:lnTo>
                  <a:pt x="169664" y="464344"/>
                </a:lnTo>
                <a:lnTo>
                  <a:pt x="187523" y="473274"/>
                </a:lnTo>
                <a:lnTo>
                  <a:pt x="196453" y="482204"/>
                </a:lnTo>
                <a:lnTo>
                  <a:pt x="214312" y="508993"/>
                </a:lnTo>
                <a:lnTo>
                  <a:pt x="232172" y="500063"/>
                </a:lnTo>
                <a:lnTo>
                  <a:pt x="241102" y="517922"/>
                </a:lnTo>
                <a:lnTo>
                  <a:pt x="258961" y="526852"/>
                </a:lnTo>
                <a:lnTo>
                  <a:pt x="276820" y="517922"/>
                </a:lnTo>
                <a:lnTo>
                  <a:pt x="285750" y="526852"/>
                </a:lnTo>
                <a:lnTo>
                  <a:pt x="303609" y="526852"/>
                </a:lnTo>
                <a:lnTo>
                  <a:pt x="312539" y="517922"/>
                </a:lnTo>
                <a:lnTo>
                  <a:pt x="321469" y="526852"/>
                </a:lnTo>
                <a:lnTo>
                  <a:pt x="330398" y="508993"/>
                </a:lnTo>
                <a:lnTo>
                  <a:pt x="339328" y="500063"/>
                </a:lnTo>
                <a:lnTo>
                  <a:pt x="348258" y="500063"/>
                </a:lnTo>
                <a:lnTo>
                  <a:pt x="357187" y="473274"/>
                </a:lnTo>
                <a:lnTo>
                  <a:pt x="366117" y="464344"/>
                </a:lnTo>
                <a:lnTo>
                  <a:pt x="375047" y="455414"/>
                </a:lnTo>
                <a:lnTo>
                  <a:pt x="375047" y="428625"/>
                </a:lnTo>
                <a:lnTo>
                  <a:pt x="375047" y="419696"/>
                </a:lnTo>
                <a:lnTo>
                  <a:pt x="392906" y="410766"/>
                </a:lnTo>
                <a:lnTo>
                  <a:pt x="392906" y="4107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9" name="Freeform 108"/>
          <p:cNvSpPr/>
          <p:nvPr/>
        </p:nvSpPr>
        <p:spPr>
          <a:xfrm>
            <a:off x="3375422" y="1241227"/>
            <a:ext cx="133946" cy="276821"/>
          </a:xfrm>
          <a:custGeom>
            <a:avLst/>
            <a:gdLst/>
            <a:ahLst/>
            <a:cxnLst/>
            <a:rect l="0" t="0" r="0" b="0"/>
            <a:pathLst>
              <a:path w="133946" h="276821">
                <a:moveTo>
                  <a:pt x="8930" y="98226"/>
                </a:moveTo>
                <a:lnTo>
                  <a:pt x="0" y="125015"/>
                </a:lnTo>
                <a:lnTo>
                  <a:pt x="0" y="142875"/>
                </a:lnTo>
                <a:lnTo>
                  <a:pt x="8930" y="160734"/>
                </a:lnTo>
                <a:lnTo>
                  <a:pt x="17859" y="160734"/>
                </a:lnTo>
                <a:lnTo>
                  <a:pt x="26789" y="187523"/>
                </a:lnTo>
                <a:lnTo>
                  <a:pt x="44648" y="205382"/>
                </a:lnTo>
                <a:lnTo>
                  <a:pt x="53578" y="214312"/>
                </a:lnTo>
                <a:lnTo>
                  <a:pt x="71437" y="241101"/>
                </a:lnTo>
                <a:lnTo>
                  <a:pt x="80367" y="241101"/>
                </a:lnTo>
                <a:lnTo>
                  <a:pt x="89297" y="250031"/>
                </a:lnTo>
                <a:lnTo>
                  <a:pt x="98226" y="267890"/>
                </a:lnTo>
                <a:lnTo>
                  <a:pt x="107156" y="250031"/>
                </a:lnTo>
                <a:lnTo>
                  <a:pt x="116086" y="258960"/>
                </a:lnTo>
                <a:lnTo>
                  <a:pt x="125016" y="267890"/>
                </a:lnTo>
                <a:lnTo>
                  <a:pt x="125016" y="258960"/>
                </a:lnTo>
                <a:lnTo>
                  <a:pt x="125016" y="267890"/>
                </a:lnTo>
                <a:lnTo>
                  <a:pt x="133945" y="267890"/>
                </a:lnTo>
                <a:lnTo>
                  <a:pt x="133945" y="258960"/>
                </a:lnTo>
                <a:lnTo>
                  <a:pt x="133945" y="276820"/>
                </a:lnTo>
                <a:lnTo>
                  <a:pt x="133945" y="267890"/>
                </a:lnTo>
                <a:lnTo>
                  <a:pt x="125016" y="267890"/>
                </a:lnTo>
                <a:lnTo>
                  <a:pt x="125016" y="267890"/>
                </a:lnTo>
                <a:lnTo>
                  <a:pt x="116086" y="250031"/>
                </a:lnTo>
                <a:lnTo>
                  <a:pt x="107156" y="250031"/>
                </a:lnTo>
                <a:lnTo>
                  <a:pt x="98226" y="250031"/>
                </a:lnTo>
                <a:lnTo>
                  <a:pt x="80367" y="232171"/>
                </a:lnTo>
                <a:lnTo>
                  <a:pt x="71437" y="232171"/>
                </a:lnTo>
                <a:lnTo>
                  <a:pt x="62508" y="205382"/>
                </a:lnTo>
                <a:lnTo>
                  <a:pt x="53578" y="196452"/>
                </a:lnTo>
                <a:lnTo>
                  <a:pt x="44648" y="205382"/>
                </a:lnTo>
                <a:lnTo>
                  <a:pt x="44648" y="178593"/>
                </a:lnTo>
                <a:lnTo>
                  <a:pt x="35719" y="169663"/>
                </a:lnTo>
                <a:lnTo>
                  <a:pt x="44648" y="169663"/>
                </a:lnTo>
                <a:lnTo>
                  <a:pt x="44648" y="142875"/>
                </a:lnTo>
                <a:lnTo>
                  <a:pt x="44648" y="133945"/>
                </a:lnTo>
                <a:lnTo>
                  <a:pt x="53578" y="116086"/>
                </a:lnTo>
                <a:lnTo>
                  <a:pt x="53578" y="89296"/>
                </a:lnTo>
                <a:lnTo>
                  <a:pt x="62508" y="89296"/>
                </a:lnTo>
                <a:lnTo>
                  <a:pt x="71437" y="53578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0" name="Freeform 109"/>
          <p:cNvSpPr/>
          <p:nvPr/>
        </p:nvSpPr>
        <p:spPr>
          <a:xfrm>
            <a:off x="3616523" y="1232297"/>
            <a:ext cx="169666" cy="160735"/>
          </a:xfrm>
          <a:custGeom>
            <a:avLst/>
            <a:gdLst/>
            <a:ahLst/>
            <a:cxnLst/>
            <a:rect l="0" t="0" r="0" b="0"/>
            <a:pathLst>
              <a:path w="169666" h="160735">
                <a:moveTo>
                  <a:pt x="44649" y="53578"/>
                </a:moveTo>
                <a:lnTo>
                  <a:pt x="35719" y="44648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35719"/>
                </a:lnTo>
                <a:lnTo>
                  <a:pt x="26790" y="17859"/>
                </a:lnTo>
                <a:lnTo>
                  <a:pt x="26790" y="26789"/>
                </a:lnTo>
                <a:lnTo>
                  <a:pt x="26790" y="8930"/>
                </a:lnTo>
                <a:lnTo>
                  <a:pt x="17860" y="0"/>
                </a:lnTo>
                <a:lnTo>
                  <a:pt x="17860" y="17859"/>
                </a:lnTo>
                <a:lnTo>
                  <a:pt x="8930" y="0"/>
                </a:lnTo>
                <a:lnTo>
                  <a:pt x="8930" y="8930"/>
                </a:lnTo>
                <a:lnTo>
                  <a:pt x="0" y="26789"/>
                </a:lnTo>
                <a:lnTo>
                  <a:pt x="0" y="17859"/>
                </a:lnTo>
                <a:lnTo>
                  <a:pt x="0" y="44648"/>
                </a:lnTo>
                <a:lnTo>
                  <a:pt x="0" y="62508"/>
                </a:lnTo>
                <a:lnTo>
                  <a:pt x="0" y="71437"/>
                </a:lnTo>
                <a:lnTo>
                  <a:pt x="8930" y="98226"/>
                </a:lnTo>
                <a:lnTo>
                  <a:pt x="17860" y="107156"/>
                </a:lnTo>
                <a:lnTo>
                  <a:pt x="17860" y="116086"/>
                </a:lnTo>
                <a:lnTo>
                  <a:pt x="26790" y="142875"/>
                </a:lnTo>
                <a:lnTo>
                  <a:pt x="35719" y="133945"/>
                </a:lnTo>
                <a:lnTo>
                  <a:pt x="44649" y="142875"/>
                </a:lnTo>
                <a:lnTo>
                  <a:pt x="53579" y="160734"/>
                </a:lnTo>
                <a:lnTo>
                  <a:pt x="53579" y="142875"/>
                </a:lnTo>
                <a:lnTo>
                  <a:pt x="62508" y="160734"/>
                </a:lnTo>
                <a:lnTo>
                  <a:pt x="71438" y="151805"/>
                </a:lnTo>
                <a:lnTo>
                  <a:pt x="71438" y="142875"/>
                </a:lnTo>
                <a:lnTo>
                  <a:pt x="71438" y="151805"/>
                </a:lnTo>
                <a:lnTo>
                  <a:pt x="80368" y="133945"/>
                </a:lnTo>
                <a:lnTo>
                  <a:pt x="71438" y="133945"/>
                </a:lnTo>
                <a:lnTo>
                  <a:pt x="71438" y="133945"/>
                </a:lnTo>
                <a:lnTo>
                  <a:pt x="71438" y="107156"/>
                </a:lnTo>
                <a:lnTo>
                  <a:pt x="62508" y="107156"/>
                </a:lnTo>
                <a:lnTo>
                  <a:pt x="62508" y="98226"/>
                </a:lnTo>
                <a:lnTo>
                  <a:pt x="62508" y="80367"/>
                </a:lnTo>
                <a:lnTo>
                  <a:pt x="53579" y="89297"/>
                </a:lnTo>
                <a:lnTo>
                  <a:pt x="53579" y="80367"/>
                </a:lnTo>
                <a:lnTo>
                  <a:pt x="53579" y="71437"/>
                </a:lnTo>
                <a:lnTo>
                  <a:pt x="53579" y="89297"/>
                </a:lnTo>
                <a:lnTo>
                  <a:pt x="62508" y="71437"/>
                </a:lnTo>
                <a:lnTo>
                  <a:pt x="62508" y="80367"/>
                </a:lnTo>
                <a:lnTo>
                  <a:pt x="71438" y="89297"/>
                </a:lnTo>
                <a:lnTo>
                  <a:pt x="80368" y="80367"/>
                </a:lnTo>
                <a:lnTo>
                  <a:pt x="89297" y="89297"/>
                </a:lnTo>
                <a:lnTo>
                  <a:pt x="107157" y="89297"/>
                </a:lnTo>
                <a:lnTo>
                  <a:pt x="116086" y="89297"/>
                </a:lnTo>
                <a:lnTo>
                  <a:pt x="133946" y="98226"/>
                </a:lnTo>
                <a:lnTo>
                  <a:pt x="151805" y="80367"/>
                </a:lnTo>
                <a:lnTo>
                  <a:pt x="151805" y="80367"/>
                </a:lnTo>
                <a:lnTo>
                  <a:pt x="169665" y="71437"/>
                </a:lnTo>
                <a:lnTo>
                  <a:pt x="169665" y="714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1" name="Freeform 110"/>
          <p:cNvSpPr/>
          <p:nvPr/>
        </p:nvSpPr>
        <p:spPr>
          <a:xfrm>
            <a:off x="3714750" y="1000125"/>
            <a:ext cx="178595" cy="250032"/>
          </a:xfrm>
          <a:custGeom>
            <a:avLst/>
            <a:gdLst/>
            <a:ahLst/>
            <a:cxnLst/>
            <a:rect l="0" t="0" r="0" b="0"/>
            <a:pathLst>
              <a:path w="178595" h="250032">
                <a:moveTo>
                  <a:pt x="8930" y="17859"/>
                </a:moveTo>
                <a:lnTo>
                  <a:pt x="0" y="8930"/>
                </a:lnTo>
                <a:lnTo>
                  <a:pt x="0" y="0"/>
                </a:lnTo>
                <a:lnTo>
                  <a:pt x="8930" y="17859"/>
                </a:lnTo>
                <a:lnTo>
                  <a:pt x="17859" y="44648"/>
                </a:lnTo>
                <a:lnTo>
                  <a:pt x="17859" y="44648"/>
                </a:lnTo>
                <a:lnTo>
                  <a:pt x="35719" y="80367"/>
                </a:lnTo>
                <a:lnTo>
                  <a:pt x="53578" y="107156"/>
                </a:lnTo>
                <a:lnTo>
                  <a:pt x="62508" y="125016"/>
                </a:lnTo>
                <a:lnTo>
                  <a:pt x="89297" y="169664"/>
                </a:lnTo>
                <a:lnTo>
                  <a:pt x="107156" y="178594"/>
                </a:lnTo>
                <a:lnTo>
                  <a:pt x="116086" y="196453"/>
                </a:lnTo>
                <a:lnTo>
                  <a:pt x="133945" y="223242"/>
                </a:lnTo>
                <a:lnTo>
                  <a:pt x="142875" y="223242"/>
                </a:lnTo>
                <a:lnTo>
                  <a:pt x="151805" y="241102"/>
                </a:lnTo>
                <a:lnTo>
                  <a:pt x="169664" y="250031"/>
                </a:lnTo>
                <a:lnTo>
                  <a:pt x="169664" y="250031"/>
                </a:lnTo>
                <a:lnTo>
                  <a:pt x="178594" y="250031"/>
                </a:lnTo>
                <a:lnTo>
                  <a:pt x="178594" y="2500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2" name="Freeform 111"/>
          <p:cNvSpPr/>
          <p:nvPr/>
        </p:nvSpPr>
        <p:spPr>
          <a:xfrm>
            <a:off x="3696891" y="1017984"/>
            <a:ext cx="98227" cy="151806"/>
          </a:xfrm>
          <a:custGeom>
            <a:avLst/>
            <a:gdLst/>
            <a:ahLst/>
            <a:cxnLst/>
            <a:rect l="0" t="0" r="0" b="0"/>
            <a:pathLst>
              <a:path w="98227" h="151806">
                <a:moveTo>
                  <a:pt x="8929" y="133946"/>
                </a:moveTo>
                <a:lnTo>
                  <a:pt x="8929" y="133946"/>
                </a:lnTo>
                <a:lnTo>
                  <a:pt x="0" y="151805"/>
                </a:lnTo>
                <a:lnTo>
                  <a:pt x="8929" y="133946"/>
                </a:lnTo>
                <a:lnTo>
                  <a:pt x="8929" y="133946"/>
                </a:lnTo>
                <a:lnTo>
                  <a:pt x="17859" y="142875"/>
                </a:lnTo>
                <a:lnTo>
                  <a:pt x="26789" y="116086"/>
                </a:lnTo>
                <a:lnTo>
                  <a:pt x="26789" y="116086"/>
                </a:lnTo>
                <a:lnTo>
                  <a:pt x="35718" y="107157"/>
                </a:lnTo>
                <a:lnTo>
                  <a:pt x="44648" y="80367"/>
                </a:lnTo>
                <a:lnTo>
                  <a:pt x="62507" y="71438"/>
                </a:lnTo>
                <a:lnTo>
                  <a:pt x="71437" y="53578"/>
                </a:lnTo>
                <a:lnTo>
                  <a:pt x="80367" y="26789"/>
                </a:lnTo>
                <a:lnTo>
                  <a:pt x="98226" y="0"/>
                </a:lnTo>
                <a:lnTo>
                  <a:pt x="9822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3" name="Freeform 112"/>
          <p:cNvSpPr/>
          <p:nvPr/>
        </p:nvSpPr>
        <p:spPr>
          <a:xfrm>
            <a:off x="3875484" y="1044773"/>
            <a:ext cx="98228" cy="169665"/>
          </a:xfrm>
          <a:custGeom>
            <a:avLst/>
            <a:gdLst/>
            <a:ahLst/>
            <a:cxnLst/>
            <a:rect l="0" t="0" r="0" b="0"/>
            <a:pathLst>
              <a:path w="98228" h="169665">
                <a:moveTo>
                  <a:pt x="0" y="116086"/>
                </a:moveTo>
                <a:lnTo>
                  <a:pt x="0" y="142875"/>
                </a:lnTo>
                <a:lnTo>
                  <a:pt x="0" y="160735"/>
                </a:lnTo>
                <a:lnTo>
                  <a:pt x="8930" y="169664"/>
                </a:lnTo>
                <a:lnTo>
                  <a:pt x="8930" y="160735"/>
                </a:lnTo>
                <a:lnTo>
                  <a:pt x="17860" y="169664"/>
                </a:lnTo>
                <a:lnTo>
                  <a:pt x="26789" y="160735"/>
                </a:lnTo>
                <a:lnTo>
                  <a:pt x="26789" y="160735"/>
                </a:lnTo>
                <a:lnTo>
                  <a:pt x="35719" y="169664"/>
                </a:lnTo>
                <a:lnTo>
                  <a:pt x="44649" y="151805"/>
                </a:lnTo>
                <a:lnTo>
                  <a:pt x="44649" y="142875"/>
                </a:lnTo>
                <a:lnTo>
                  <a:pt x="53579" y="142875"/>
                </a:lnTo>
                <a:lnTo>
                  <a:pt x="53579" y="116086"/>
                </a:lnTo>
                <a:lnTo>
                  <a:pt x="62508" y="107157"/>
                </a:lnTo>
                <a:lnTo>
                  <a:pt x="62508" y="89297"/>
                </a:lnTo>
                <a:lnTo>
                  <a:pt x="62508" y="62508"/>
                </a:lnTo>
                <a:lnTo>
                  <a:pt x="62508" y="53578"/>
                </a:lnTo>
                <a:lnTo>
                  <a:pt x="62508" y="26789"/>
                </a:lnTo>
                <a:lnTo>
                  <a:pt x="53579" y="17860"/>
                </a:lnTo>
                <a:lnTo>
                  <a:pt x="44649" y="26789"/>
                </a:lnTo>
                <a:lnTo>
                  <a:pt x="35719" y="0"/>
                </a:lnTo>
                <a:lnTo>
                  <a:pt x="26789" y="8930"/>
                </a:lnTo>
                <a:lnTo>
                  <a:pt x="26789" y="17860"/>
                </a:lnTo>
                <a:lnTo>
                  <a:pt x="17860" y="8930"/>
                </a:lnTo>
                <a:lnTo>
                  <a:pt x="8930" y="26789"/>
                </a:lnTo>
                <a:lnTo>
                  <a:pt x="8930" y="26789"/>
                </a:lnTo>
                <a:lnTo>
                  <a:pt x="0" y="35719"/>
                </a:lnTo>
                <a:lnTo>
                  <a:pt x="0" y="62508"/>
                </a:lnTo>
                <a:lnTo>
                  <a:pt x="0" y="62508"/>
                </a:lnTo>
                <a:lnTo>
                  <a:pt x="0" y="80368"/>
                </a:lnTo>
                <a:lnTo>
                  <a:pt x="17860" y="107157"/>
                </a:lnTo>
                <a:lnTo>
                  <a:pt x="26789" y="107157"/>
                </a:lnTo>
                <a:lnTo>
                  <a:pt x="35719" y="125016"/>
                </a:lnTo>
                <a:lnTo>
                  <a:pt x="53579" y="133946"/>
                </a:lnTo>
                <a:lnTo>
                  <a:pt x="71438" y="133946"/>
                </a:lnTo>
                <a:lnTo>
                  <a:pt x="98227" y="133946"/>
                </a:lnTo>
                <a:lnTo>
                  <a:pt x="98227" y="13394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4" name="Freeform 113"/>
          <p:cNvSpPr/>
          <p:nvPr/>
        </p:nvSpPr>
        <p:spPr>
          <a:xfrm>
            <a:off x="4179094" y="857250"/>
            <a:ext cx="116087" cy="232173"/>
          </a:xfrm>
          <a:custGeom>
            <a:avLst/>
            <a:gdLst/>
            <a:ahLst/>
            <a:cxnLst/>
            <a:rect l="0" t="0" r="0" b="0"/>
            <a:pathLst>
              <a:path w="116087" h="232173">
                <a:moveTo>
                  <a:pt x="35719" y="62508"/>
                </a:moveTo>
                <a:lnTo>
                  <a:pt x="26789" y="44648"/>
                </a:lnTo>
                <a:lnTo>
                  <a:pt x="26789" y="44648"/>
                </a:lnTo>
                <a:lnTo>
                  <a:pt x="17859" y="53578"/>
                </a:lnTo>
                <a:lnTo>
                  <a:pt x="8929" y="80367"/>
                </a:lnTo>
                <a:lnTo>
                  <a:pt x="8929" y="80367"/>
                </a:lnTo>
                <a:lnTo>
                  <a:pt x="0" y="107156"/>
                </a:lnTo>
                <a:lnTo>
                  <a:pt x="0" y="133945"/>
                </a:lnTo>
                <a:lnTo>
                  <a:pt x="0" y="151805"/>
                </a:lnTo>
                <a:lnTo>
                  <a:pt x="8929" y="178594"/>
                </a:lnTo>
                <a:lnTo>
                  <a:pt x="17859" y="196453"/>
                </a:lnTo>
                <a:lnTo>
                  <a:pt x="26789" y="196453"/>
                </a:lnTo>
                <a:lnTo>
                  <a:pt x="35719" y="223242"/>
                </a:lnTo>
                <a:lnTo>
                  <a:pt x="44648" y="214312"/>
                </a:lnTo>
                <a:lnTo>
                  <a:pt x="53578" y="214312"/>
                </a:lnTo>
                <a:lnTo>
                  <a:pt x="71437" y="232172"/>
                </a:lnTo>
                <a:lnTo>
                  <a:pt x="80367" y="214312"/>
                </a:lnTo>
                <a:lnTo>
                  <a:pt x="89297" y="214312"/>
                </a:lnTo>
                <a:lnTo>
                  <a:pt x="98226" y="214312"/>
                </a:lnTo>
                <a:lnTo>
                  <a:pt x="107156" y="196453"/>
                </a:lnTo>
                <a:lnTo>
                  <a:pt x="107156" y="196453"/>
                </a:lnTo>
                <a:lnTo>
                  <a:pt x="116086" y="178594"/>
                </a:lnTo>
                <a:lnTo>
                  <a:pt x="116086" y="160734"/>
                </a:lnTo>
                <a:lnTo>
                  <a:pt x="116086" y="160734"/>
                </a:lnTo>
                <a:lnTo>
                  <a:pt x="116086" y="125016"/>
                </a:lnTo>
                <a:lnTo>
                  <a:pt x="107156" y="107156"/>
                </a:lnTo>
                <a:lnTo>
                  <a:pt x="98226" y="98226"/>
                </a:lnTo>
                <a:lnTo>
                  <a:pt x="89297" y="53578"/>
                </a:lnTo>
                <a:lnTo>
                  <a:pt x="80367" y="44648"/>
                </a:lnTo>
                <a:lnTo>
                  <a:pt x="80367" y="35719"/>
                </a:lnTo>
                <a:lnTo>
                  <a:pt x="62508" y="26789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5" name="Freeform 114"/>
          <p:cNvSpPr/>
          <p:nvPr/>
        </p:nvSpPr>
        <p:spPr>
          <a:xfrm>
            <a:off x="4259461" y="607219"/>
            <a:ext cx="178595" cy="464344"/>
          </a:xfrm>
          <a:custGeom>
            <a:avLst/>
            <a:gdLst/>
            <a:ahLst/>
            <a:cxnLst/>
            <a:rect l="0" t="0" r="0" b="0"/>
            <a:pathLst>
              <a:path w="178595" h="464344">
                <a:moveTo>
                  <a:pt x="178594" y="464343"/>
                </a:moveTo>
                <a:lnTo>
                  <a:pt x="169664" y="455414"/>
                </a:lnTo>
                <a:lnTo>
                  <a:pt x="169664" y="437554"/>
                </a:lnTo>
                <a:lnTo>
                  <a:pt x="169664" y="437554"/>
                </a:lnTo>
                <a:lnTo>
                  <a:pt x="169664" y="437554"/>
                </a:lnTo>
                <a:lnTo>
                  <a:pt x="169664" y="419695"/>
                </a:lnTo>
                <a:lnTo>
                  <a:pt x="169664" y="428625"/>
                </a:lnTo>
                <a:lnTo>
                  <a:pt x="160734" y="401836"/>
                </a:lnTo>
                <a:lnTo>
                  <a:pt x="151805" y="392906"/>
                </a:lnTo>
                <a:lnTo>
                  <a:pt x="142875" y="383976"/>
                </a:lnTo>
                <a:lnTo>
                  <a:pt x="133945" y="348257"/>
                </a:lnTo>
                <a:lnTo>
                  <a:pt x="116086" y="330398"/>
                </a:lnTo>
                <a:lnTo>
                  <a:pt x="98227" y="303609"/>
                </a:lnTo>
                <a:lnTo>
                  <a:pt x="80367" y="258961"/>
                </a:lnTo>
                <a:lnTo>
                  <a:pt x="62508" y="241101"/>
                </a:lnTo>
                <a:lnTo>
                  <a:pt x="44648" y="205382"/>
                </a:lnTo>
                <a:lnTo>
                  <a:pt x="26789" y="187523"/>
                </a:lnTo>
                <a:lnTo>
                  <a:pt x="17859" y="187523"/>
                </a:lnTo>
                <a:lnTo>
                  <a:pt x="8930" y="160734"/>
                </a:lnTo>
                <a:lnTo>
                  <a:pt x="0" y="151804"/>
                </a:lnTo>
                <a:lnTo>
                  <a:pt x="0" y="160734"/>
                </a:lnTo>
                <a:lnTo>
                  <a:pt x="0" y="133945"/>
                </a:lnTo>
                <a:lnTo>
                  <a:pt x="0" y="133945"/>
                </a:lnTo>
                <a:lnTo>
                  <a:pt x="0" y="125015"/>
                </a:lnTo>
                <a:lnTo>
                  <a:pt x="8930" y="107156"/>
                </a:lnTo>
                <a:lnTo>
                  <a:pt x="17859" y="107156"/>
                </a:lnTo>
                <a:lnTo>
                  <a:pt x="26789" y="80367"/>
                </a:lnTo>
                <a:lnTo>
                  <a:pt x="35719" y="71437"/>
                </a:lnTo>
                <a:lnTo>
                  <a:pt x="53578" y="71437"/>
                </a:lnTo>
                <a:lnTo>
                  <a:pt x="71437" y="44648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6" name="Freeform 115"/>
          <p:cNvSpPr/>
          <p:nvPr/>
        </p:nvSpPr>
        <p:spPr>
          <a:xfrm>
            <a:off x="4268391" y="687586"/>
            <a:ext cx="205383" cy="142876"/>
          </a:xfrm>
          <a:custGeom>
            <a:avLst/>
            <a:gdLst/>
            <a:ahLst/>
            <a:cxnLst/>
            <a:rect l="0" t="0" r="0" b="0"/>
            <a:pathLst>
              <a:path w="205383" h="142876">
                <a:moveTo>
                  <a:pt x="8929" y="116086"/>
                </a:moveTo>
                <a:lnTo>
                  <a:pt x="0" y="133945"/>
                </a:lnTo>
                <a:lnTo>
                  <a:pt x="0" y="133945"/>
                </a:lnTo>
                <a:lnTo>
                  <a:pt x="8929" y="142875"/>
                </a:lnTo>
                <a:lnTo>
                  <a:pt x="17859" y="116086"/>
                </a:lnTo>
                <a:lnTo>
                  <a:pt x="26789" y="125015"/>
                </a:lnTo>
                <a:lnTo>
                  <a:pt x="44648" y="116086"/>
                </a:lnTo>
                <a:lnTo>
                  <a:pt x="62507" y="89297"/>
                </a:lnTo>
                <a:lnTo>
                  <a:pt x="80367" y="89297"/>
                </a:lnTo>
                <a:lnTo>
                  <a:pt x="107156" y="71437"/>
                </a:lnTo>
                <a:lnTo>
                  <a:pt x="125015" y="53578"/>
                </a:lnTo>
                <a:lnTo>
                  <a:pt x="142875" y="62508"/>
                </a:lnTo>
                <a:lnTo>
                  <a:pt x="169664" y="35719"/>
                </a:lnTo>
                <a:lnTo>
                  <a:pt x="205382" y="0"/>
                </a:lnTo>
                <a:lnTo>
                  <a:pt x="20538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7" name="Freeform 116"/>
          <p:cNvSpPr/>
          <p:nvPr/>
        </p:nvSpPr>
        <p:spPr>
          <a:xfrm>
            <a:off x="4446984" y="1143000"/>
            <a:ext cx="383978" cy="392907"/>
          </a:xfrm>
          <a:custGeom>
            <a:avLst/>
            <a:gdLst/>
            <a:ahLst/>
            <a:cxnLst/>
            <a:rect l="0" t="0" r="0" b="0"/>
            <a:pathLst>
              <a:path w="383978" h="392907">
                <a:moveTo>
                  <a:pt x="98227" y="160734"/>
                </a:moveTo>
                <a:lnTo>
                  <a:pt x="98227" y="151805"/>
                </a:lnTo>
                <a:lnTo>
                  <a:pt x="80368" y="178594"/>
                </a:lnTo>
                <a:lnTo>
                  <a:pt x="71438" y="160734"/>
                </a:lnTo>
                <a:lnTo>
                  <a:pt x="62508" y="178594"/>
                </a:lnTo>
                <a:lnTo>
                  <a:pt x="53579" y="178594"/>
                </a:lnTo>
                <a:lnTo>
                  <a:pt x="35719" y="178594"/>
                </a:lnTo>
                <a:lnTo>
                  <a:pt x="26789" y="196453"/>
                </a:lnTo>
                <a:lnTo>
                  <a:pt x="17860" y="196453"/>
                </a:lnTo>
                <a:lnTo>
                  <a:pt x="8930" y="205383"/>
                </a:lnTo>
                <a:lnTo>
                  <a:pt x="0" y="232172"/>
                </a:lnTo>
                <a:lnTo>
                  <a:pt x="0" y="232172"/>
                </a:lnTo>
                <a:lnTo>
                  <a:pt x="0" y="258961"/>
                </a:lnTo>
                <a:lnTo>
                  <a:pt x="0" y="285750"/>
                </a:lnTo>
                <a:lnTo>
                  <a:pt x="8930" y="294679"/>
                </a:lnTo>
                <a:lnTo>
                  <a:pt x="26789" y="321469"/>
                </a:lnTo>
                <a:lnTo>
                  <a:pt x="53579" y="339328"/>
                </a:lnTo>
                <a:lnTo>
                  <a:pt x="71438" y="348258"/>
                </a:lnTo>
                <a:lnTo>
                  <a:pt x="98227" y="375047"/>
                </a:lnTo>
                <a:lnTo>
                  <a:pt x="125016" y="375047"/>
                </a:lnTo>
                <a:lnTo>
                  <a:pt x="142875" y="375047"/>
                </a:lnTo>
                <a:lnTo>
                  <a:pt x="169664" y="392906"/>
                </a:lnTo>
                <a:lnTo>
                  <a:pt x="196454" y="366117"/>
                </a:lnTo>
                <a:lnTo>
                  <a:pt x="214313" y="375047"/>
                </a:lnTo>
                <a:lnTo>
                  <a:pt x="232172" y="366117"/>
                </a:lnTo>
                <a:lnTo>
                  <a:pt x="250032" y="348258"/>
                </a:lnTo>
                <a:lnTo>
                  <a:pt x="258961" y="339328"/>
                </a:lnTo>
                <a:lnTo>
                  <a:pt x="267891" y="312539"/>
                </a:lnTo>
                <a:lnTo>
                  <a:pt x="276821" y="294679"/>
                </a:lnTo>
                <a:lnTo>
                  <a:pt x="276821" y="294679"/>
                </a:lnTo>
                <a:lnTo>
                  <a:pt x="276821" y="258961"/>
                </a:lnTo>
                <a:lnTo>
                  <a:pt x="267891" y="232172"/>
                </a:lnTo>
                <a:lnTo>
                  <a:pt x="258961" y="223242"/>
                </a:lnTo>
                <a:lnTo>
                  <a:pt x="250032" y="178594"/>
                </a:lnTo>
                <a:lnTo>
                  <a:pt x="232172" y="151805"/>
                </a:lnTo>
                <a:lnTo>
                  <a:pt x="214313" y="125016"/>
                </a:lnTo>
                <a:lnTo>
                  <a:pt x="196454" y="80367"/>
                </a:lnTo>
                <a:lnTo>
                  <a:pt x="169664" y="62508"/>
                </a:lnTo>
                <a:lnTo>
                  <a:pt x="160735" y="35719"/>
                </a:lnTo>
                <a:lnTo>
                  <a:pt x="142875" y="17859"/>
                </a:lnTo>
                <a:lnTo>
                  <a:pt x="142875" y="17859"/>
                </a:lnTo>
                <a:lnTo>
                  <a:pt x="133946" y="0"/>
                </a:lnTo>
                <a:lnTo>
                  <a:pt x="133946" y="0"/>
                </a:lnTo>
                <a:lnTo>
                  <a:pt x="133946" y="8930"/>
                </a:lnTo>
                <a:lnTo>
                  <a:pt x="133946" y="0"/>
                </a:lnTo>
                <a:lnTo>
                  <a:pt x="133946" y="17859"/>
                </a:lnTo>
                <a:lnTo>
                  <a:pt x="151805" y="26789"/>
                </a:lnTo>
                <a:lnTo>
                  <a:pt x="160735" y="35719"/>
                </a:lnTo>
                <a:lnTo>
                  <a:pt x="169664" y="62508"/>
                </a:lnTo>
                <a:lnTo>
                  <a:pt x="187524" y="71437"/>
                </a:lnTo>
                <a:lnTo>
                  <a:pt x="205383" y="89297"/>
                </a:lnTo>
                <a:lnTo>
                  <a:pt x="214313" y="125016"/>
                </a:lnTo>
                <a:lnTo>
                  <a:pt x="232172" y="125016"/>
                </a:lnTo>
                <a:lnTo>
                  <a:pt x="250032" y="151805"/>
                </a:lnTo>
                <a:lnTo>
                  <a:pt x="267891" y="178594"/>
                </a:lnTo>
                <a:lnTo>
                  <a:pt x="276821" y="187523"/>
                </a:lnTo>
                <a:lnTo>
                  <a:pt x="285750" y="214313"/>
                </a:lnTo>
                <a:lnTo>
                  <a:pt x="294680" y="223242"/>
                </a:lnTo>
                <a:lnTo>
                  <a:pt x="294680" y="223242"/>
                </a:lnTo>
                <a:lnTo>
                  <a:pt x="294680" y="241102"/>
                </a:lnTo>
                <a:lnTo>
                  <a:pt x="294680" y="232172"/>
                </a:lnTo>
                <a:lnTo>
                  <a:pt x="294680" y="241102"/>
                </a:lnTo>
                <a:lnTo>
                  <a:pt x="294680" y="250031"/>
                </a:lnTo>
                <a:lnTo>
                  <a:pt x="285750" y="223242"/>
                </a:lnTo>
                <a:lnTo>
                  <a:pt x="285750" y="223242"/>
                </a:lnTo>
                <a:lnTo>
                  <a:pt x="276821" y="214313"/>
                </a:lnTo>
                <a:lnTo>
                  <a:pt x="267891" y="187523"/>
                </a:lnTo>
                <a:lnTo>
                  <a:pt x="258961" y="169664"/>
                </a:lnTo>
                <a:lnTo>
                  <a:pt x="250032" y="133945"/>
                </a:lnTo>
                <a:lnTo>
                  <a:pt x="241102" y="107156"/>
                </a:lnTo>
                <a:lnTo>
                  <a:pt x="241102" y="107156"/>
                </a:lnTo>
                <a:lnTo>
                  <a:pt x="241102" y="80367"/>
                </a:lnTo>
                <a:lnTo>
                  <a:pt x="232172" y="80367"/>
                </a:lnTo>
                <a:lnTo>
                  <a:pt x="241102" y="80367"/>
                </a:lnTo>
                <a:lnTo>
                  <a:pt x="250032" y="71437"/>
                </a:lnTo>
                <a:lnTo>
                  <a:pt x="250032" y="89297"/>
                </a:lnTo>
                <a:lnTo>
                  <a:pt x="267891" y="89297"/>
                </a:lnTo>
                <a:lnTo>
                  <a:pt x="267891" y="107156"/>
                </a:lnTo>
                <a:lnTo>
                  <a:pt x="285750" y="142875"/>
                </a:lnTo>
                <a:lnTo>
                  <a:pt x="303610" y="142875"/>
                </a:lnTo>
                <a:lnTo>
                  <a:pt x="312539" y="169664"/>
                </a:lnTo>
                <a:lnTo>
                  <a:pt x="339329" y="196453"/>
                </a:lnTo>
                <a:lnTo>
                  <a:pt x="357188" y="196453"/>
                </a:lnTo>
                <a:lnTo>
                  <a:pt x="383977" y="187523"/>
                </a:lnTo>
                <a:lnTo>
                  <a:pt x="383977" y="18752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8" name="Freeform 117"/>
          <p:cNvSpPr/>
          <p:nvPr/>
        </p:nvSpPr>
        <p:spPr>
          <a:xfrm>
            <a:off x="4857750" y="1116211"/>
            <a:ext cx="285751" cy="267892"/>
          </a:xfrm>
          <a:custGeom>
            <a:avLst/>
            <a:gdLst/>
            <a:ahLst/>
            <a:cxnLst/>
            <a:rect l="0" t="0" r="0" b="0"/>
            <a:pathLst>
              <a:path w="285751" h="267892">
                <a:moveTo>
                  <a:pt x="62508" y="35719"/>
                </a:moveTo>
                <a:lnTo>
                  <a:pt x="44648" y="44648"/>
                </a:lnTo>
                <a:lnTo>
                  <a:pt x="26789" y="53578"/>
                </a:lnTo>
                <a:lnTo>
                  <a:pt x="17859" y="80367"/>
                </a:lnTo>
                <a:lnTo>
                  <a:pt x="17859" y="80367"/>
                </a:lnTo>
                <a:lnTo>
                  <a:pt x="0" y="107156"/>
                </a:lnTo>
                <a:lnTo>
                  <a:pt x="8930" y="142875"/>
                </a:lnTo>
                <a:lnTo>
                  <a:pt x="0" y="151805"/>
                </a:lnTo>
                <a:lnTo>
                  <a:pt x="8930" y="187523"/>
                </a:lnTo>
                <a:lnTo>
                  <a:pt x="17859" y="205383"/>
                </a:lnTo>
                <a:lnTo>
                  <a:pt x="17859" y="214312"/>
                </a:lnTo>
                <a:lnTo>
                  <a:pt x="26789" y="241102"/>
                </a:lnTo>
                <a:lnTo>
                  <a:pt x="35719" y="241102"/>
                </a:lnTo>
                <a:lnTo>
                  <a:pt x="44648" y="250031"/>
                </a:lnTo>
                <a:lnTo>
                  <a:pt x="62508" y="267891"/>
                </a:lnTo>
                <a:lnTo>
                  <a:pt x="71438" y="250031"/>
                </a:lnTo>
                <a:lnTo>
                  <a:pt x="80367" y="250031"/>
                </a:lnTo>
                <a:lnTo>
                  <a:pt x="89297" y="258961"/>
                </a:lnTo>
                <a:lnTo>
                  <a:pt x="98227" y="241102"/>
                </a:lnTo>
                <a:lnTo>
                  <a:pt x="107156" y="250031"/>
                </a:lnTo>
                <a:lnTo>
                  <a:pt x="116086" y="232172"/>
                </a:lnTo>
                <a:lnTo>
                  <a:pt x="116086" y="223242"/>
                </a:lnTo>
                <a:lnTo>
                  <a:pt x="116086" y="232172"/>
                </a:lnTo>
                <a:lnTo>
                  <a:pt x="125016" y="196453"/>
                </a:lnTo>
                <a:lnTo>
                  <a:pt x="125016" y="187523"/>
                </a:lnTo>
                <a:lnTo>
                  <a:pt x="116086" y="187523"/>
                </a:lnTo>
                <a:lnTo>
                  <a:pt x="116086" y="151805"/>
                </a:lnTo>
                <a:lnTo>
                  <a:pt x="107156" y="142875"/>
                </a:lnTo>
                <a:lnTo>
                  <a:pt x="107156" y="125016"/>
                </a:lnTo>
                <a:lnTo>
                  <a:pt x="98227" y="116086"/>
                </a:lnTo>
                <a:lnTo>
                  <a:pt x="98227" y="116086"/>
                </a:lnTo>
                <a:lnTo>
                  <a:pt x="98227" y="107156"/>
                </a:lnTo>
                <a:lnTo>
                  <a:pt x="89297" y="98226"/>
                </a:lnTo>
                <a:lnTo>
                  <a:pt x="98227" y="116086"/>
                </a:lnTo>
                <a:lnTo>
                  <a:pt x="98227" y="107156"/>
                </a:lnTo>
                <a:lnTo>
                  <a:pt x="98227" y="116086"/>
                </a:lnTo>
                <a:lnTo>
                  <a:pt x="116086" y="133945"/>
                </a:lnTo>
                <a:lnTo>
                  <a:pt x="116086" y="133945"/>
                </a:lnTo>
                <a:lnTo>
                  <a:pt x="125016" y="151805"/>
                </a:lnTo>
                <a:lnTo>
                  <a:pt x="133945" y="160734"/>
                </a:lnTo>
                <a:lnTo>
                  <a:pt x="142875" y="160734"/>
                </a:lnTo>
                <a:lnTo>
                  <a:pt x="151805" y="178594"/>
                </a:lnTo>
                <a:lnTo>
                  <a:pt x="160734" y="169664"/>
                </a:lnTo>
                <a:lnTo>
                  <a:pt x="169664" y="169664"/>
                </a:lnTo>
                <a:lnTo>
                  <a:pt x="178594" y="178594"/>
                </a:lnTo>
                <a:lnTo>
                  <a:pt x="187523" y="160734"/>
                </a:lnTo>
                <a:lnTo>
                  <a:pt x="187523" y="169664"/>
                </a:lnTo>
                <a:lnTo>
                  <a:pt x="196453" y="169664"/>
                </a:lnTo>
                <a:lnTo>
                  <a:pt x="196453" y="151805"/>
                </a:lnTo>
                <a:lnTo>
                  <a:pt x="196453" y="151805"/>
                </a:lnTo>
                <a:lnTo>
                  <a:pt x="205383" y="133945"/>
                </a:lnTo>
                <a:lnTo>
                  <a:pt x="196453" y="116086"/>
                </a:lnTo>
                <a:lnTo>
                  <a:pt x="196453" y="125016"/>
                </a:lnTo>
                <a:lnTo>
                  <a:pt x="187523" y="89297"/>
                </a:lnTo>
                <a:lnTo>
                  <a:pt x="178594" y="71437"/>
                </a:lnTo>
                <a:lnTo>
                  <a:pt x="169664" y="62508"/>
                </a:lnTo>
                <a:lnTo>
                  <a:pt x="160734" y="35719"/>
                </a:lnTo>
                <a:lnTo>
                  <a:pt x="151805" y="35719"/>
                </a:lnTo>
                <a:lnTo>
                  <a:pt x="151805" y="26789"/>
                </a:lnTo>
                <a:lnTo>
                  <a:pt x="142875" y="8930"/>
                </a:lnTo>
                <a:lnTo>
                  <a:pt x="142875" y="17859"/>
                </a:lnTo>
                <a:lnTo>
                  <a:pt x="151805" y="8930"/>
                </a:lnTo>
                <a:lnTo>
                  <a:pt x="142875" y="8930"/>
                </a:lnTo>
                <a:lnTo>
                  <a:pt x="151805" y="35719"/>
                </a:lnTo>
                <a:lnTo>
                  <a:pt x="151805" y="35719"/>
                </a:lnTo>
                <a:lnTo>
                  <a:pt x="151805" y="53578"/>
                </a:lnTo>
                <a:lnTo>
                  <a:pt x="160734" y="71437"/>
                </a:lnTo>
                <a:lnTo>
                  <a:pt x="160734" y="80367"/>
                </a:lnTo>
                <a:lnTo>
                  <a:pt x="169664" y="107156"/>
                </a:lnTo>
                <a:lnTo>
                  <a:pt x="178594" y="107156"/>
                </a:lnTo>
                <a:lnTo>
                  <a:pt x="187523" y="116086"/>
                </a:lnTo>
                <a:lnTo>
                  <a:pt x="196453" y="142875"/>
                </a:lnTo>
                <a:lnTo>
                  <a:pt x="196453" y="133945"/>
                </a:lnTo>
                <a:lnTo>
                  <a:pt x="205383" y="133945"/>
                </a:lnTo>
                <a:lnTo>
                  <a:pt x="205383" y="151805"/>
                </a:lnTo>
                <a:lnTo>
                  <a:pt x="205383" y="133945"/>
                </a:lnTo>
                <a:lnTo>
                  <a:pt x="205383" y="142875"/>
                </a:lnTo>
                <a:lnTo>
                  <a:pt x="214313" y="142875"/>
                </a:lnTo>
                <a:lnTo>
                  <a:pt x="205383" y="133945"/>
                </a:lnTo>
                <a:lnTo>
                  <a:pt x="205383" y="133945"/>
                </a:lnTo>
                <a:lnTo>
                  <a:pt x="205383" y="116086"/>
                </a:lnTo>
                <a:lnTo>
                  <a:pt x="205383" y="98226"/>
                </a:lnTo>
                <a:lnTo>
                  <a:pt x="205383" y="98226"/>
                </a:lnTo>
                <a:lnTo>
                  <a:pt x="205383" y="62508"/>
                </a:lnTo>
                <a:lnTo>
                  <a:pt x="196453" y="53578"/>
                </a:lnTo>
                <a:lnTo>
                  <a:pt x="196453" y="35719"/>
                </a:lnTo>
                <a:lnTo>
                  <a:pt x="196453" y="17859"/>
                </a:lnTo>
                <a:lnTo>
                  <a:pt x="196453" y="17859"/>
                </a:lnTo>
                <a:lnTo>
                  <a:pt x="196453" y="8930"/>
                </a:lnTo>
                <a:lnTo>
                  <a:pt x="196453" y="0"/>
                </a:lnTo>
                <a:lnTo>
                  <a:pt x="205383" y="17859"/>
                </a:lnTo>
                <a:lnTo>
                  <a:pt x="205383" y="8930"/>
                </a:lnTo>
                <a:lnTo>
                  <a:pt x="214313" y="8930"/>
                </a:lnTo>
                <a:lnTo>
                  <a:pt x="223242" y="26789"/>
                </a:lnTo>
                <a:lnTo>
                  <a:pt x="232172" y="17859"/>
                </a:lnTo>
                <a:lnTo>
                  <a:pt x="241102" y="44648"/>
                </a:lnTo>
                <a:lnTo>
                  <a:pt x="258961" y="62508"/>
                </a:lnTo>
                <a:lnTo>
                  <a:pt x="267891" y="62508"/>
                </a:lnTo>
                <a:lnTo>
                  <a:pt x="285750" y="71437"/>
                </a:lnTo>
                <a:lnTo>
                  <a:pt x="285750" y="714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9" name="Freeform 118"/>
          <p:cNvSpPr/>
          <p:nvPr/>
        </p:nvSpPr>
        <p:spPr>
          <a:xfrm>
            <a:off x="5197078" y="937617"/>
            <a:ext cx="258962" cy="508993"/>
          </a:xfrm>
          <a:custGeom>
            <a:avLst/>
            <a:gdLst/>
            <a:ahLst/>
            <a:cxnLst/>
            <a:rect l="0" t="0" r="0" b="0"/>
            <a:pathLst>
              <a:path w="258962" h="508993">
                <a:moveTo>
                  <a:pt x="80367" y="71438"/>
                </a:moveTo>
                <a:lnTo>
                  <a:pt x="71438" y="62508"/>
                </a:lnTo>
                <a:lnTo>
                  <a:pt x="53578" y="53578"/>
                </a:lnTo>
                <a:lnTo>
                  <a:pt x="44649" y="62508"/>
                </a:lnTo>
                <a:lnTo>
                  <a:pt x="35719" y="62508"/>
                </a:lnTo>
                <a:lnTo>
                  <a:pt x="17860" y="71438"/>
                </a:lnTo>
                <a:lnTo>
                  <a:pt x="8930" y="107156"/>
                </a:lnTo>
                <a:lnTo>
                  <a:pt x="8930" y="107156"/>
                </a:lnTo>
                <a:lnTo>
                  <a:pt x="0" y="125016"/>
                </a:lnTo>
                <a:lnTo>
                  <a:pt x="0" y="160734"/>
                </a:lnTo>
                <a:lnTo>
                  <a:pt x="0" y="151805"/>
                </a:lnTo>
                <a:lnTo>
                  <a:pt x="0" y="178594"/>
                </a:lnTo>
                <a:lnTo>
                  <a:pt x="0" y="187524"/>
                </a:lnTo>
                <a:lnTo>
                  <a:pt x="8930" y="187524"/>
                </a:lnTo>
                <a:lnTo>
                  <a:pt x="17860" y="205383"/>
                </a:lnTo>
                <a:lnTo>
                  <a:pt x="35719" y="205383"/>
                </a:lnTo>
                <a:lnTo>
                  <a:pt x="44649" y="196453"/>
                </a:lnTo>
                <a:lnTo>
                  <a:pt x="53578" y="214313"/>
                </a:lnTo>
                <a:lnTo>
                  <a:pt x="71438" y="196453"/>
                </a:lnTo>
                <a:lnTo>
                  <a:pt x="80367" y="196453"/>
                </a:lnTo>
                <a:lnTo>
                  <a:pt x="89297" y="196453"/>
                </a:lnTo>
                <a:lnTo>
                  <a:pt x="89297" y="178594"/>
                </a:lnTo>
                <a:lnTo>
                  <a:pt x="98227" y="178594"/>
                </a:lnTo>
                <a:lnTo>
                  <a:pt x="98227" y="169664"/>
                </a:lnTo>
                <a:lnTo>
                  <a:pt x="98227" y="151805"/>
                </a:lnTo>
                <a:lnTo>
                  <a:pt x="98227" y="151805"/>
                </a:lnTo>
                <a:lnTo>
                  <a:pt x="98227" y="125016"/>
                </a:lnTo>
                <a:lnTo>
                  <a:pt x="89297" y="107156"/>
                </a:lnTo>
                <a:lnTo>
                  <a:pt x="89297" y="107156"/>
                </a:lnTo>
                <a:lnTo>
                  <a:pt x="89297" y="80367"/>
                </a:lnTo>
                <a:lnTo>
                  <a:pt x="89297" y="80367"/>
                </a:lnTo>
                <a:lnTo>
                  <a:pt x="89297" y="80367"/>
                </a:lnTo>
                <a:lnTo>
                  <a:pt x="80367" y="62508"/>
                </a:lnTo>
                <a:lnTo>
                  <a:pt x="80367" y="71438"/>
                </a:lnTo>
                <a:lnTo>
                  <a:pt x="89297" y="62508"/>
                </a:lnTo>
                <a:lnTo>
                  <a:pt x="89297" y="62508"/>
                </a:lnTo>
                <a:lnTo>
                  <a:pt x="89297" y="89297"/>
                </a:lnTo>
                <a:lnTo>
                  <a:pt x="98227" y="80367"/>
                </a:lnTo>
                <a:lnTo>
                  <a:pt x="98227" y="98227"/>
                </a:lnTo>
                <a:lnTo>
                  <a:pt x="116086" y="133945"/>
                </a:lnTo>
                <a:lnTo>
                  <a:pt x="125016" y="142875"/>
                </a:lnTo>
                <a:lnTo>
                  <a:pt x="133945" y="178594"/>
                </a:lnTo>
                <a:lnTo>
                  <a:pt x="151805" y="205383"/>
                </a:lnTo>
                <a:lnTo>
                  <a:pt x="169664" y="232172"/>
                </a:lnTo>
                <a:lnTo>
                  <a:pt x="178594" y="276820"/>
                </a:lnTo>
                <a:lnTo>
                  <a:pt x="205383" y="294680"/>
                </a:lnTo>
                <a:lnTo>
                  <a:pt x="214313" y="321469"/>
                </a:lnTo>
                <a:lnTo>
                  <a:pt x="232172" y="366117"/>
                </a:lnTo>
                <a:lnTo>
                  <a:pt x="241102" y="375047"/>
                </a:lnTo>
                <a:lnTo>
                  <a:pt x="250031" y="410766"/>
                </a:lnTo>
                <a:lnTo>
                  <a:pt x="258961" y="437555"/>
                </a:lnTo>
                <a:lnTo>
                  <a:pt x="258961" y="437555"/>
                </a:lnTo>
                <a:lnTo>
                  <a:pt x="258961" y="464344"/>
                </a:lnTo>
                <a:lnTo>
                  <a:pt x="258961" y="482203"/>
                </a:lnTo>
                <a:lnTo>
                  <a:pt x="250031" y="482203"/>
                </a:lnTo>
                <a:lnTo>
                  <a:pt x="250031" y="500062"/>
                </a:lnTo>
                <a:lnTo>
                  <a:pt x="241102" y="491133"/>
                </a:lnTo>
                <a:lnTo>
                  <a:pt x="232172" y="500062"/>
                </a:lnTo>
                <a:lnTo>
                  <a:pt x="223242" y="508992"/>
                </a:lnTo>
                <a:lnTo>
                  <a:pt x="214313" y="491133"/>
                </a:lnTo>
                <a:lnTo>
                  <a:pt x="205383" y="500062"/>
                </a:lnTo>
                <a:lnTo>
                  <a:pt x="205383" y="500062"/>
                </a:lnTo>
                <a:lnTo>
                  <a:pt x="187524" y="482203"/>
                </a:lnTo>
                <a:lnTo>
                  <a:pt x="187524" y="482203"/>
                </a:lnTo>
                <a:lnTo>
                  <a:pt x="187524" y="464344"/>
                </a:lnTo>
                <a:lnTo>
                  <a:pt x="178594" y="446485"/>
                </a:lnTo>
                <a:lnTo>
                  <a:pt x="178594" y="446485"/>
                </a:lnTo>
                <a:lnTo>
                  <a:pt x="178594" y="410766"/>
                </a:lnTo>
                <a:lnTo>
                  <a:pt x="178594" y="392906"/>
                </a:lnTo>
                <a:lnTo>
                  <a:pt x="187524" y="383977"/>
                </a:lnTo>
                <a:lnTo>
                  <a:pt x="196453" y="348258"/>
                </a:lnTo>
                <a:lnTo>
                  <a:pt x="196453" y="330399"/>
                </a:lnTo>
                <a:lnTo>
                  <a:pt x="205383" y="294680"/>
                </a:lnTo>
                <a:lnTo>
                  <a:pt x="214313" y="258961"/>
                </a:lnTo>
                <a:lnTo>
                  <a:pt x="214313" y="232172"/>
                </a:lnTo>
                <a:lnTo>
                  <a:pt x="232172" y="187524"/>
                </a:lnTo>
                <a:lnTo>
                  <a:pt x="232172" y="151805"/>
                </a:lnTo>
                <a:lnTo>
                  <a:pt x="241102" y="125016"/>
                </a:lnTo>
                <a:lnTo>
                  <a:pt x="241102" y="71438"/>
                </a:lnTo>
                <a:lnTo>
                  <a:pt x="241102" y="53578"/>
                </a:lnTo>
                <a:lnTo>
                  <a:pt x="250031" y="35719"/>
                </a:lnTo>
                <a:lnTo>
                  <a:pt x="241102" y="8930"/>
                </a:lnTo>
                <a:lnTo>
                  <a:pt x="241102" y="8930"/>
                </a:lnTo>
                <a:lnTo>
                  <a:pt x="241102" y="0"/>
                </a:lnTo>
                <a:lnTo>
                  <a:pt x="232172" y="0"/>
                </a:lnTo>
                <a:lnTo>
                  <a:pt x="223242" y="17859"/>
                </a:lnTo>
                <a:lnTo>
                  <a:pt x="214313" y="17859"/>
                </a:lnTo>
                <a:lnTo>
                  <a:pt x="196453" y="26789"/>
                </a:lnTo>
                <a:lnTo>
                  <a:pt x="187524" y="62508"/>
                </a:lnTo>
                <a:lnTo>
                  <a:pt x="178594" y="62508"/>
                </a:lnTo>
                <a:lnTo>
                  <a:pt x="169664" y="98227"/>
                </a:lnTo>
                <a:lnTo>
                  <a:pt x="160735" y="116086"/>
                </a:lnTo>
                <a:lnTo>
                  <a:pt x="151805" y="133945"/>
                </a:lnTo>
                <a:lnTo>
                  <a:pt x="151805" y="169664"/>
                </a:lnTo>
                <a:lnTo>
                  <a:pt x="160735" y="187524"/>
                </a:lnTo>
                <a:lnTo>
                  <a:pt x="160735" y="205383"/>
                </a:lnTo>
                <a:lnTo>
                  <a:pt x="169664" y="250031"/>
                </a:lnTo>
                <a:lnTo>
                  <a:pt x="178594" y="250031"/>
                </a:lnTo>
                <a:lnTo>
                  <a:pt x="196453" y="258961"/>
                </a:lnTo>
                <a:lnTo>
                  <a:pt x="196453" y="25896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0" name="Freeform 119"/>
          <p:cNvSpPr/>
          <p:nvPr/>
        </p:nvSpPr>
        <p:spPr>
          <a:xfrm>
            <a:off x="6179344" y="2598539"/>
            <a:ext cx="142876" cy="410766"/>
          </a:xfrm>
          <a:custGeom>
            <a:avLst/>
            <a:gdLst/>
            <a:ahLst/>
            <a:cxnLst/>
            <a:rect l="0" t="0" r="0" b="0"/>
            <a:pathLst>
              <a:path w="142876" h="410766">
                <a:moveTo>
                  <a:pt x="8929" y="0"/>
                </a:moveTo>
                <a:lnTo>
                  <a:pt x="8929" y="26789"/>
                </a:lnTo>
                <a:lnTo>
                  <a:pt x="0" y="35719"/>
                </a:lnTo>
                <a:lnTo>
                  <a:pt x="8929" y="44649"/>
                </a:lnTo>
                <a:lnTo>
                  <a:pt x="8929" y="44649"/>
                </a:lnTo>
                <a:lnTo>
                  <a:pt x="8929" y="62508"/>
                </a:lnTo>
                <a:lnTo>
                  <a:pt x="17859" y="71438"/>
                </a:lnTo>
                <a:lnTo>
                  <a:pt x="17859" y="80367"/>
                </a:lnTo>
                <a:lnTo>
                  <a:pt x="26789" y="116086"/>
                </a:lnTo>
                <a:lnTo>
                  <a:pt x="35719" y="116086"/>
                </a:lnTo>
                <a:lnTo>
                  <a:pt x="44648" y="142875"/>
                </a:lnTo>
                <a:lnTo>
                  <a:pt x="53578" y="178594"/>
                </a:lnTo>
                <a:lnTo>
                  <a:pt x="62508" y="178594"/>
                </a:lnTo>
                <a:lnTo>
                  <a:pt x="71437" y="214312"/>
                </a:lnTo>
                <a:lnTo>
                  <a:pt x="80367" y="241101"/>
                </a:lnTo>
                <a:lnTo>
                  <a:pt x="89297" y="250031"/>
                </a:lnTo>
                <a:lnTo>
                  <a:pt x="89297" y="276820"/>
                </a:lnTo>
                <a:lnTo>
                  <a:pt x="107156" y="285750"/>
                </a:lnTo>
                <a:lnTo>
                  <a:pt x="107156" y="303609"/>
                </a:lnTo>
                <a:lnTo>
                  <a:pt x="116086" y="330398"/>
                </a:lnTo>
                <a:lnTo>
                  <a:pt x="125015" y="330398"/>
                </a:lnTo>
                <a:lnTo>
                  <a:pt x="125015" y="348257"/>
                </a:lnTo>
                <a:lnTo>
                  <a:pt x="133945" y="375047"/>
                </a:lnTo>
                <a:lnTo>
                  <a:pt x="133945" y="375047"/>
                </a:lnTo>
                <a:lnTo>
                  <a:pt x="133945" y="383976"/>
                </a:lnTo>
                <a:lnTo>
                  <a:pt x="142875" y="410765"/>
                </a:lnTo>
                <a:lnTo>
                  <a:pt x="142875" y="41076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1" name="Freeform 120"/>
          <p:cNvSpPr/>
          <p:nvPr/>
        </p:nvSpPr>
        <p:spPr>
          <a:xfrm>
            <a:off x="6027539" y="2536031"/>
            <a:ext cx="294681" cy="232173"/>
          </a:xfrm>
          <a:custGeom>
            <a:avLst/>
            <a:gdLst/>
            <a:ahLst/>
            <a:cxnLst/>
            <a:rect l="0" t="0" r="0" b="0"/>
            <a:pathLst>
              <a:path w="294681" h="232173">
                <a:moveTo>
                  <a:pt x="160734" y="53578"/>
                </a:moveTo>
                <a:lnTo>
                  <a:pt x="151805" y="62508"/>
                </a:lnTo>
                <a:lnTo>
                  <a:pt x="133945" y="62508"/>
                </a:lnTo>
                <a:lnTo>
                  <a:pt x="116086" y="89297"/>
                </a:lnTo>
                <a:lnTo>
                  <a:pt x="107156" y="89297"/>
                </a:lnTo>
                <a:lnTo>
                  <a:pt x="98227" y="116086"/>
                </a:lnTo>
                <a:lnTo>
                  <a:pt x="89297" y="142875"/>
                </a:lnTo>
                <a:lnTo>
                  <a:pt x="71438" y="142875"/>
                </a:lnTo>
                <a:lnTo>
                  <a:pt x="62508" y="169664"/>
                </a:lnTo>
                <a:lnTo>
                  <a:pt x="53578" y="178594"/>
                </a:lnTo>
                <a:lnTo>
                  <a:pt x="35719" y="187524"/>
                </a:lnTo>
                <a:lnTo>
                  <a:pt x="26789" y="214313"/>
                </a:lnTo>
                <a:lnTo>
                  <a:pt x="17859" y="205383"/>
                </a:lnTo>
                <a:lnTo>
                  <a:pt x="8930" y="214313"/>
                </a:lnTo>
                <a:lnTo>
                  <a:pt x="8930" y="232172"/>
                </a:lnTo>
                <a:lnTo>
                  <a:pt x="8930" y="205383"/>
                </a:lnTo>
                <a:lnTo>
                  <a:pt x="0" y="214313"/>
                </a:lnTo>
                <a:lnTo>
                  <a:pt x="8930" y="214313"/>
                </a:lnTo>
                <a:lnTo>
                  <a:pt x="8930" y="196453"/>
                </a:lnTo>
                <a:lnTo>
                  <a:pt x="8930" y="196453"/>
                </a:lnTo>
                <a:lnTo>
                  <a:pt x="17859" y="169664"/>
                </a:lnTo>
                <a:lnTo>
                  <a:pt x="26789" y="151805"/>
                </a:lnTo>
                <a:lnTo>
                  <a:pt x="44649" y="151805"/>
                </a:lnTo>
                <a:lnTo>
                  <a:pt x="53578" y="116086"/>
                </a:lnTo>
                <a:lnTo>
                  <a:pt x="71438" y="98227"/>
                </a:lnTo>
                <a:lnTo>
                  <a:pt x="89297" y="89297"/>
                </a:lnTo>
                <a:lnTo>
                  <a:pt x="107156" y="53578"/>
                </a:lnTo>
                <a:lnTo>
                  <a:pt x="125016" y="44649"/>
                </a:lnTo>
                <a:lnTo>
                  <a:pt x="142875" y="35719"/>
                </a:lnTo>
                <a:lnTo>
                  <a:pt x="151805" y="8930"/>
                </a:lnTo>
                <a:lnTo>
                  <a:pt x="169664" y="17860"/>
                </a:lnTo>
                <a:lnTo>
                  <a:pt x="187524" y="0"/>
                </a:lnTo>
                <a:lnTo>
                  <a:pt x="196453" y="0"/>
                </a:lnTo>
                <a:lnTo>
                  <a:pt x="205383" y="17860"/>
                </a:lnTo>
                <a:lnTo>
                  <a:pt x="214313" y="0"/>
                </a:lnTo>
                <a:lnTo>
                  <a:pt x="223242" y="17860"/>
                </a:lnTo>
                <a:lnTo>
                  <a:pt x="232172" y="35719"/>
                </a:lnTo>
                <a:lnTo>
                  <a:pt x="241102" y="26789"/>
                </a:lnTo>
                <a:lnTo>
                  <a:pt x="250031" y="44649"/>
                </a:lnTo>
                <a:lnTo>
                  <a:pt x="258961" y="62508"/>
                </a:lnTo>
                <a:lnTo>
                  <a:pt x="258961" y="62508"/>
                </a:lnTo>
                <a:lnTo>
                  <a:pt x="276820" y="89297"/>
                </a:lnTo>
                <a:lnTo>
                  <a:pt x="285750" y="89297"/>
                </a:lnTo>
                <a:lnTo>
                  <a:pt x="285750" y="98227"/>
                </a:lnTo>
                <a:lnTo>
                  <a:pt x="294680" y="125016"/>
                </a:lnTo>
                <a:lnTo>
                  <a:pt x="294680" y="12501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2" name="Freeform 121"/>
          <p:cNvSpPr/>
          <p:nvPr/>
        </p:nvSpPr>
        <p:spPr>
          <a:xfrm>
            <a:off x="6545461" y="2839640"/>
            <a:ext cx="35720" cy="232173"/>
          </a:xfrm>
          <a:custGeom>
            <a:avLst/>
            <a:gdLst/>
            <a:ahLst/>
            <a:cxnLst/>
            <a:rect l="0" t="0" r="0" b="0"/>
            <a:pathLst>
              <a:path w="35720" h="232173">
                <a:moveTo>
                  <a:pt x="8930" y="0"/>
                </a:moveTo>
                <a:lnTo>
                  <a:pt x="8930" y="17860"/>
                </a:lnTo>
                <a:lnTo>
                  <a:pt x="8930" y="44649"/>
                </a:lnTo>
                <a:lnTo>
                  <a:pt x="8930" y="53578"/>
                </a:lnTo>
                <a:lnTo>
                  <a:pt x="0" y="62508"/>
                </a:lnTo>
                <a:lnTo>
                  <a:pt x="8930" y="98227"/>
                </a:lnTo>
                <a:lnTo>
                  <a:pt x="8930" y="98227"/>
                </a:lnTo>
                <a:lnTo>
                  <a:pt x="8930" y="125016"/>
                </a:lnTo>
                <a:lnTo>
                  <a:pt x="8930" y="142875"/>
                </a:lnTo>
                <a:lnTo>
                  <a:pt x="8930" y="151805"/>
                </a:lnTo>
                <a:lnTo>
                  <a:pt x="17859" y="178594"/>
                </a:lnTo>
                <a:lnTo>
                  <a:pt x="17859" y="187524"/>
                </a:lnTo>
                <a:lnTo>
                  <a:pt x="17859" y="196453"/>
                </a:lnTo>
                <a:lnTo>
                  <a:pt x="26789" y="232172"/>
                </a:lnTo>
                <a:lnTo>
                  <a:pt x="26789" y="223242"/>
                </a:lnTo>
                <a:lnTo>
                  <a:pt x="35719" y="223242"/>
                </a:lnTo>
                <a:lnTo>
                  <a:pt x="35719" y="22324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3" name="Freeform 122"/>
          <p:cNvSpPr/>
          <p:nvPr/>
        </p:nvSpPr>
        <p:spPr>
          <a:xfrm>
            <a:off x="6688336" y="2821781"/>
            <a:ext cx="142876" cy="214313"/>
          </a:xfrm>
          <a:custGeom>
            <a:avLst/>
            <a:gdLst/>
            <a:ahLst/>
            <a:cxnLst/>
            <a:rect l="0" t="0" r="0" b="0"/>
            <a:pathLst>
              <a:path w="142876" h="214313">
                <a:moveTo>
                  <a:pt x="17859" y="0"/>
                </a:moveTo>
                <a:lnTo>
                  <a:pt x="17859" y="35719"/>
                </a:lnTo>
                <a:lnTo>
                  <a:pt x="8930" y="71437"/>
                </a:lnTo>
                <a:lnTo>
                  <a:pt x="8930" y="98226"/>
                </a:lnTo>
                <a:lnTo>
                  <a:pt x="0" y="107156"/>
                </a:lnTo>
                <a:lnTo>
                  <a:pt x="0" y="133945"/>
                </a:lnTo>
                <a:lnTo>
                  <a:pt x="8930" y="142875"/>
                </a:lnTo>
                <a:lnTo>
                  <a:pt x="0" y="151805"/>
                </a:lnTo>
                <a:lnTo>
                  <a:pt x="0" y="187523"/>
                </a:lnTo>
                <a:lnTo>
                  <a:pt x="8930" y="178594"/>
                </a:lnTo>
                <a:lnTo>
                  <a:pt x="0" y="196453"/>
                </a:lnTo>
                <a:lnTo>
                  <a:pt x="0" y="214312"/>
                </a:lnTo>
                <a:lnTo>
                  <a:pt x="0" y="205383"/>
                </a:lnTo>
                <a:lnTo>
                  <a:pt x="0" y="214312"/>
                </a:lnTo>
                <a:lnTo>
                  <a:pt x="8930" y="214312"/>
                </a:lnTo>
                <a:lnTo>
                  <a:pt x="0" y="205383"/>
                </a:lnTo>
                <a:lnTo>
                  <a:pt x="0" y="214312"/>
                </a:lnTo>
                <a:lnTo>
                  <a:pt x="0" y="196453"/>
                </a:lnTo>
                <a:lnTo>
                  <a:pt x="0" y="187523"/>
                </a:lnTo>
                <a:lnTo>
                  <a:pt x="0" y="187523"/>
                </a:lnTo>
                <a:lnTo>
                  <a:pt x="0" y="151805"/>
                </a:lnTo>
                <a:lnTo>
                  <a:pt x="0" y="142875"/>
                </a:lnTo>
                <a:lnTo>
                  <a:pt x="0" y="133945"/>
                </a:lnTo>
                <a:lnTo>
                  <a:pt x="0" y="107156"/>
                </a:lnTo>
                <a:lnTo>
                  <a:pt x="8930" y="98226"/>
                </a:lnTo>
                <a:lnTo>
                  <a:pt x="17859" y="71437"/>
                </a:lnTo>
                <a:lnTo>
                  <a:pt x="26789" y="53578"/>
                </a:lnTo>
                <a:lnTo>
                  <a:pt x="26789" y="62508"/>
                </a:lnTo>
                <a:lnTo>
                  <a:pt x="35719" y="35719"/>
                </a:lnTo>
                <a:lnTo>
                  <a:pt x="44648" y="26789"/>
                </a:lnTo>
                <a:lnTo>
                  <a:pt x="53578" y="35719"/>
                </a:lnTo>
                <a:lnTo>
                  <a:pt x="62508" y="17859"/>
                </a:lnTo>
                <a:lnTo>
                  <a:pt x="71437" y="26789"/>
                </a:lnTo>
                <a:lnTo>
                  <a:pt x="80367" y="35719"/>
                </a:lnTo>
                <a:lnTo>
                  <a:pt x="89297" y="26789"/>
                </a:lnTo>
                <a:lnTo>
                  <a:pt x="98227" y="44648"/>
                </a:lnTo>
                <a:lnTo>
                  <a:pt x="107156" y="44648"/>
                </a:lnTo>
                <a:lnTo>
                  <a:pt x="116086" y="53578"/>
                </a:lnTo>
                <a:lnTo>
                  <a:pt x="116086" y="80367"/>
                </a:lnTo>
                <a:lnTo>
                  <a:pt x="125016" y="71437"/>
                </a:lnTo>
                <a:lnTo>
                  <a:pt x="133945" y="98226"/>
                </a:lnTo>
                <a:lnTo>
                  <a:pt x="133945" y="116086"/>
                </a:lnTo>
                <a:lnTo>
                  <a:pt x="133945" y="125015"/>
                </a:lnTo>
                <a:lnTo>
                  <a:pt x="133945" y="142875"/>
                </a:lnTo>
                <a:lnTo>
                  <a:pt x="142875" y="160734"/>
                </a:lnTo>
                <a:lnTo>
                  <a:pt x="133945" y="169664"/>
                </a:lnTo>
                <a:lnTo>
                  <a:pt x="133945" y="196453"/>
                </a:lnTo>
                <a:lnTo>
                  <a:pt x="142875" y="196453"/>
                </a:lnTo>
                <a:lnTo>
                  <a:pt x="142875" y="196453"/>
                </a:lnTo>
                <a:lnTo>
                  <a:pt x="142875" y="19645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4" name="Freeform 123"/>
          <p:cNvSpPr/>
          <p:nvPr/>
        </p:nvSpPr>
        <p:spPr>
          <a:xfrm>
            <a:off x="6920508" y="2875359"/>
            <a:ext cx="26790" cy="205384"/>
          </a:xfrm>
          <a:custGeom>
            <a:avLst/>
            <a:gdLst/>
            <a:ahLst/>
            <a:cxnLst/>
            <a:rect l="0" t="0" r="0" b="0"/>
            <a:pathLst>
              <a:path w="26790" h="205384">
                <a:moveTo>
                  <a:pt x="0" y="0"/>
                </a:moveTo>
                <a:lnTo>
                  <a:pt x="8930" y="0"/>
                </a:lnTo>
                <a:lnTo>
                  <a:pt x="8930" y="26789"/>
                </a:lnTo>
                <a:lnTo>
                  <a:pt x="8930" y="17859"/>
                </a:lnTo>
                <a:lnTo>
                  <a:pt x="8930" y="35719"/>
                </a:lnTo>
                <a:lnTo>
                  <a:pt x="17859" y="62508"/>
                </a:lnTo>
                <a:lnTo>
                  <a:pt x="17859" y="62508"/>
                </a:lnTo>
                <a:lnTo>
                  <a:pt x="17859" y="80367"/>
                </a:lnTo>
                <a:lnTo>
                  <a:pt x="17859" y="89297"/>
                </a:lnTo>
                <a:lnTo>
                  <a:pt x="17859" y="98227"/>
                </a:lnTo>
                <a:lnTo>
                  <a:pt x="17859" y="133945"/>
                </a:lnTo>
                <a:lnTo>
                  <a:pt x="26789" y="133945"/>
                </a:lnTo>
                <a:lnTo>
                  <a:pt x="17859" y="142875"/>
                </a:lnTo>
                <a:lnTo>
                  <a:pt x="26789" y="169664"/>
                </a:lnTo>
                <a:lnTo>
                  <a:pt x="26789" y="205383"/>
                </a:lnTo>
                <a:lnTo>
                  <a:pt x="26789" y="20538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5" name="Freeform 124"/>
          <p:cNvSpPr/>
          <p:nvPr/>
        </p:nvSpPr>
        <p:spPr>
          <a:xfrm>
            <a:off x="7090172" y="2643188"/>
            <a:ext cx="44649" cy="383977"/>
          </a:xfrm>
          <a:custGeom>
            <a:avLst/>
            <a:gdLst/>
            <a:ahLst/>
            <a:cxnLst/>
            <a:rect l="0" t="0" r="0" b="0"/>
            <a:pathLst>
              <a:path w="44649" h="383977">
                <a:moveTo>
                  <a:pt x="0" y="0"/>
                </a:moveTo>
                <a:lnTo>
                  <a:pt x="0" y="0"/>
                </a:lnTo>
                <a:lnTo>
                  <a:pt x="8930" y="35718"/>
                </a:lnTo>
                <a:lnTo>
                  <a:pt x="8930" y="53578"/>
                </a:lnTo>
                <a:lnTo>
                  <a:pt x="8930" y="89296"/>
                </a:lnTo>
                <a:lnTo>
                  <a:pt x="17859" y="116085"/>
                </a:lnTo>
                <a:lnTo>
                  <a:pt x="17859" y="142875"/>
                </a:lnTo>
                <a:lnTo>
                  <a:pt x="26789" y="196452"/>
                </a:lnTo>
                <a:lnTo>
                  <a:pt x="26789" y="205382"/>
                </a:lnTo>
                <a:lnTo>
                  <a:pt x="26789" y="241101"/>
                </a:lnTo>
                <a:lnTo>
                  <a:pt x="35719" y="276819"/>
                </a:lnTo>
                <a:lnTo>
                  <a:pt x="35719" y="285749"/>
                </a:lnTo>
                <a:lnTo>
                  <a:pt x="35719" y="321468"/>
                </a:lnTo>
                <a:lnTo>
                  <a:pt x="44648" y="339327"/>
                </a:lnTo>
                <a:lnTo>
                  <a:pt x="44648" y="348257"/>
                </a:lnTo>
                <a:lnTo>
                  <a:pt x="44648" y="375046"/>
                </a:lnTo>
                <a:lnTo>
                  <a:pt x="44648" y="375046"/>
                </a:lnTo>
                <a:lnTo>
                  <a:pt x="44648" y="375046"/>
                </a:lnTo>
                <a:lnTo>
                  <a:pt x="44648" y="383976"/>
                </a:lnTo>
                <a:lnTo>
                  <a:pt x="44648" y="38397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6" name="Freeform 125"/>
          <p:cNvSpPr/>
          <p:nvPr/>
        </p:nvSpPr>
        <p:spPr>
          <a:xfrm>
            <a:off x="7054453" y="2786063"/>
            <a:ext cx="223243" cy="232172"/>
          </a:xfrm>
          <a:custGeom>
            <a:avLst/>
            <a:gdLst/>
            <a:ahLst/>
            <a:cxnLst/>
            <a:rect l="0" t="0" r="0" b="0"/>
            <a:pathLst>
              <a:path w="223243" h="232172">
                <a:moveTo>
                  <a:pt x="17860" y="44648"/>
                </a:moveTo>
                <a:lnTo>
                  <a:pt x="8930" y="53577"/>
                </a:lnTo>
                <a:lnTo>
                  <a:pt x="0" y="62507"/>
                </a:lnTo>
                <a:lnTo>
                  <a:pt x="0" y="53577"/>
                </a:lnTo>
                <a:lnTo>
                  <a:pt x="0" y="44648"/>
                </a:lnTo>
                <a:lnTo>
                  <a:pt x="0" y="53577"/>
                </a:lnTo>
                <a:lnTo>
                  <a:pt x="8930" y="35718"/>
                </a:lnTo>
                <a:lnTo>
                  <a:pt x="17860" y="26788"/>
                </a:lnTo>
                <a:lnTo>
                  <a:pt x="26789" y="35718"/>
                </a:lnTo>
                <a:lnTo>
                  <a:pt x="35719" y="8929"/>
                </a:lnTo>
                <a:lnTo>
                  <a:pt x="53578" y="17858"/>
                </a:lnTo>
                <a:lnTo>
                  <a:pt x="71438" y="17858"/>
                </a:lnTo>
                <a:lnTo>
                  <a:pt x="80367" y="0"/>
                </a:lnTo>
                <a:lnTo>
                  <a:pt x="98227" y="8929"/>
                </a:lnTo>
                <a:lnTo>
                  <a:pt x="116086" y="8929"/>
                </a:lnTo>
                <a:lnTo>
                  <a:pt x="133945" y="8929"/>
                </a:lnTo>
                <a:lnTo>
                  <a:pt x="142875" y="26788"/>
                </a:lnTo>
                <a:lnTo>
                  <a:pt x="160735" y="17858"/>
                </a:lnTo>
                <a:lnTo>
                  <a:pt x="169664" y="26788"/>
                </a:lnTo>
                <a:lnTo>
                  <a:pt x="178594" y="53577"/>
                </a:lnTo>
                <a:lnTo>
                  <a:pt x="187524" y="53577"/>
                </a:lnTo>
                <a:lnTo>
                  <a:pt x="196453" y="80366"/>
                </a:lnTo>
                <a:lnTo>
                  <a:pt x="196453" y="98226"/>
                </a:lnTo>
                <a:lnTo>
                  <a:pt x="205383" y="107155"/>
                </a:lnTo>
                <a:lnTo>
                  <a:pt x="205383" y="133944"/>
                </a:lnTo>
                <a:lnTo>
                  <a:pt x="214313" y="142874"/>
                </a:lnTo>
                <a:lnTo>
                  <a:pt x="205383" y="160733"/>
                </a:lnTo>
                <a:lnTo>
                  <a:pt x="214313" y="196452"/>
                </a:lnTo>
                <a:lnTo>
                  <a:pt x="214313" y="196452"/>
                </a:lnTo>
                <a:lnTo>
                  <a:pt x="214313" y="214312"/>
                </a:lnTo>
                <a:lnTo>
                  <a:pt x="223242" y="232171"/>
                </a:lnTo>
                <a:lnTo>
                  <a:pt x="223242" y="232171"/>
                </a:lnTo>
                <a:lnTo>
                  <a:pt x="223242" y="232171"/>
                </a:lnTo>
                <a:lnTo>
                  <a:pt x="223242" y="23217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7" name="Freeform 126"/>
          <p:cNvSpPr/>
          <p:nvPr/>
        </p:nvSpPr>
        <p:spPr>
          <a:xfrm>
            <a:off x="7277695" y="2678906"/>
            <a:ext cx="17861" cy="35720"/>
          </a:xfrm>
          <a:custGeom>
            <a:avLst/>
            <a:gdLst/>
            <a:ahLst/>
            <a:cxnLst/>
            <a:rect l="0" t="0" r="0" b="0"/>
            <a:pathLst>
              <a:path w="17861" h="35720">
                <a:moveTo>
                  <a:pt x="17860" y="26789"/>
                </a:moveTo>
                <a:lnTo>
                  <a:pt x="17860" y="35719"/>
                </a:lnTo>
                <a:lnTo>
                  <a:pt x="8930" y="1786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8" name="Freeform 127"/>
          <p:cNvSpPr/>
          <p:nvPr/>
        </p:nvSpPr>
        <p:spPr>
          <a:xfrm>
            <a:off x="7384852" y="2598539"/>
            <a:ext cx="357188" cy="437555"/>
          </a:xfrm>
          <a:custGeom>
            <a:avLst/>
            <a:gdLst/>
            <a:ahLst/>
            <a:cxnLst/>
            <a:rect l="0" t="0" r="0" b="0"/>
            <a:pathLst>
              <a:path w="357188" h="437555">
                <a:moveTo>
                  <a:pt x="107156" y="258961"/>
                </a:moveTo>
                <a:lnTo>
                  <a:pt x="107156" y="241101"/>
                </a:lnTo>
                <a:lnTo>
                  <a:pt x="116086" y="250031"/>
                </a:lnTo>
                <a:lnTo>
                  <a:pt x="107156" y="241101"/>
                </a:lnTo>
                <a:lnTo>
                  <a:pt x="107156" y="250031"/>
                </a:lnTo>
                <a:lnTo>
                  <a:pt x="107156" y="232172"/>
                </a:lnTo>
                <a:lnTo>
                  <a:pt x="107156" y="223242"/>
                </a:lnTo>
                <a:lnTo>
                  <a:pt x="98226" y="232172"/>
                </a:lnTo>
                <a:lnTo>
                  <a:pt x="98226" y="205382"/>
                </a:lnTo>
                <a:lnTo>
                  <a:pt x="89296" y="205382"/>
                </a:lnTo>
                <a:lnTo>
                  <a:pt x="89296" y="214312"/>
                </a:lnTo>
                <a:lnTo>
                  <a:pt x="80367" y="196453"/>
                </a:lnTo>
                <a:lnTo>
                  <a:pt x="62507" y="214312"/>
                </a:lnTo>
                <a:lnTo>
                  <a:pt x="53578" y="214312"/>
                </a:lnTo>
                <a:lnTo>
                  <a:pt x="44648" y="214312"/>
                </a:lnTo>
                <a:lnTo>
                  <a:pt x="35718" y="250031"/>
                </a:lnTo>
                <a:lnTo>
                  <a:pt x="26789" y="250031"/>
                </a:lnTo>
                <a:lnTo>
                  <a:pt x="17859" y="267890"/>
                </a:lnTo>
                <a:lnTo>
                  <a:pt x="8929" y="303609"/>
                </a:lnTo>
                <a:lnTo>
                  <a:pt x="8929" y="303609"/>
                </a:lnTo>
                <a:lnTo>
                  <a:pt x="0" y="330398"/>
                </a:lnTo>
                <a:lnTo>
                  <a:pt x="0" y="357187"/>
                </a:lnTo>
                <a:lnTo>
                  <a:pt x="0" y="357187"/>
                </a:lnTo>
                <a:lnTo>
                  <a:pt x="0" y="383976"/>
                </a:lnTo>
                <a:lnTo>
                  <a:pt x="8929" y="383976"/>
                </a:lnTo>
                <a:lnTo>
                  <a:pt x="8929" y="383976"/>
                </a:lnTo>
                <a:lnTo>
                  <a:pt x="17859" y="410765"/>
                </a:lnTo>
                <a:lnTo>
                  <a:pt x="26789" y="401836"/>
                </a:lnTo>
                <a:lnTo>
                  <a:pt x="26789" y="401836"/>
                </a:lnTo>
                <a:lnTo>
                  <a:pt x="35718" y="410765"/>
                </a:lnTo>
                <a:lnTo>
                  <a:pt x="44648" y="383976"/>
                </a:lnTo>
                <a:lnTo>
                  <a:pt x="44648" y="383976"/>
                </a:lnTo>
                <a:lnTo>
                  <a:pt x="53578" y="383976"/>
                </a:lnTo>
                <a:lnTo>
                  <a:pt x="53578" y="357187"/>
                </a:lnTo>
                <a:lnTo>
                  <a:pt x="62507" y="357187"/>
                </a:lnTo>
                <a:lnTo>
                  <a:pt x="71437" y="330398"/>
                </a:lnTo>
                <a:lnTo>
                  <a:pt x="71437" y="312539"/>
                </a:lnTo>
                <a:lnTo>
                  <a:pt x="80367" y="321468"/>
                </a:lnTo>
                <a:lnTo>
                  <a:pt x="89296" y="285750"/>
                </a:lnTo>
                <a:lnTo>
                  <a:pt x="89296" y="285750"/>
                </a:lnTo>
                <a:lnTo>
                  <a:pt x="98226" y="285750"/>
                </a:lnTo>
                <a:lnTo>
                  <a:pt x="98226" y="267890"/>
                </a:lnTo>
                <a:lnTo>
                  <a:pt x="98226" y="285750"/>
                </a:lnTo>
                <a:lnTo>
                  <a:pt x="107156" y="285750"/>
                </a:lnTo>
                <a:lnTo>
                  <a:pt x="107156" y="276820"/>
                </a:lnTo>
                <a:lnTo>
                  <a:pt x="107156" y="303609"/>
                </a:lnTo>
                <a:lnTo>
                  <a:pt x="116086" y="294679"/>
                </a:lnTo>
                <a:lnTo>
                  <a:pt x="116086" y="312539"/>
                </a:lnTo>
                <a:lnTo>
                  <a:pt x="125015" y="330398"/>
                </a:lnTo>
                <a:lnTo>
                  <a:pt x="133945" y="321468"/>
                </a:lnTo>
                <a:lnTo>
                  <a:pt x="142875" y="339328"/>
                </a:lnTo>
                <a:lnTo>
                  <a:pt x="151804" y="348257"/>
                </a:lnTo>
                <a:lnTo>
                  <a:pt x="160734" y="348257"/>
                </a:lnTo>
                <a:lnTo>
                  <a:pt x="169664" y="357187"/>
                </a:lnTo>
                <a:lnTo>
                  <a:pt x="187523" y="348257"/>
                </a:lnTo>
                <a:lnTo>
                  <a:pt x="196453" y="348257"/>
                </a:lnTo>
                <a:lnTo>
                  <a:pt x="214312" y="366117"/>
                </a:lnTo>
                <a:lnTo>
                  <a:pt x="223242" y="339328"/>
                </a:lnTo>
                <a:lnTo>
                  <a:pt x="241101" y="339328"/>
                </a:lnTo>
                <a:lnTo>
                  <a:pt x="250031" y="339328"/>
                </a:lnTo>
                <a:lnTo>
                  <a:pt x="267890" y="303609"/>
                </a:lnTo>
                <a:lnTo>
                  <a:pt x="276820" y="294679"/>
                </a:lnTo>
                <a:lnTo>
                  <a:pt x="285750" y="276820"/>
                </a:lnTo>
                <a:lnTo>
                  <a:pt x="294679" y="250031"/>
                </a:lnTo>
                <a:lnTo>
                  <a:pt x="303609" y="241101"/>
                </a:lnTo>
                <a:lnTo>
                  <a:pt x="312539" y="205382"/>
                </a:lnTo>
                <a:lnTo>
                  <a:pt x="321468" y="178594"/>
                </a:lnTo>
                <a:lnTo>
                  <a:pt x="321468" y="160734"/>
                </a:lnTo>
                <a:lnTo>
                  <a:pt x="330398" y="116086"/>
                </a:lnTo>
                <a:lnTo>
                  <a:pt x="330398" y="98227"/>
                </a:lnTo>
                <a:lnTo>
                  <a:pt x="339328" y="80367"/>
                </a:lnTo>
                <a:lnTo>
                  <a:pt x="339328" y="44649"/>
                </a:lnTo>
                <a:lnTo>
                  <a:pt x="339328" y="35719"/>
                </a:lnTo>
                <a:lnTo>
                  <a:pt x="339328" y="17859"/>
                </a:lnTo>
                <a:lnTo>
                  <a:pt x="330398" y="0"/>
                </a:lnTo>
                <a:lnTo>
                  <a:pt x="321468" y="17859"/>
                </a:lnTo>
                <a:lnTo>
                  <a:pt x="321468" y="0"/>
                </a:lnTo>
                <a:lnTo>
                  <a:pt x="312539" y="0"/>
                </a:lnTo>
                <a:lnTo>
                  <a:pt x="312539" y="8930"/>
                </a:lnTo>
                <a:lnTo>
                  <a:pt x="303609" y="0"/>
                </a:lnTo>
                <a:lnTo>
                  <a:pt x="294679" y="26789"/>
                </a:lnTo>
                <a:lnTo>
                  <a:pt x="285750" y="44649"/>
                </a:lnTo>
                <a:lnTo>
                  <a:pt x="276820" y="53578"/>
                </a:lnTo>
                <a:lnTo>
                  <a:pt x="276820" y="80367"/>
                </a:lnTo>
                <a:lnTo>
                  <a:pt x="276820" y="98227"/>
                </a:lnTo>
                <a:lnTo>
                  <a:pt x="267890" y="125016"/>
                </a:lnTo>
                <a:lnTo>
                  <a:pt x="276820" y="169664"/>
                </a:lnTo>
                <a:lnTo>
                  <a:pt x="276820" y="187524"/>
                </a:lnTo>
                <a:lnTo>
                  <a:pt x="276820" y="223242"/>
                </a:lnTo>
                <a:lnTo>
                  <a:pt x="285750" y="258961"/>
                </a:lnTo>
                <a:lnTo>
                  <a:pt x="294679" y="267890"/>
                </a:lnTo>
                <a:lnTo>
                  <a:pt x="294679" y="312539"/>
                </a:lnTo>
                <a:lnTo>
                  <a:pt x="312539" y="330398"/>
                </a:lnTo>
                <a:lnTo>
                  <a:pt x="321468" y="348257"/>
                </a:lnTo>
                <a:lnTo>
                  <a:pt x="330398" y="383976"/>
                </a:lnTo>
                <a:lnTo>
                  <a:pt x="357187" y="437554"/>
                </a:lnTo>
                <a:lnTo>
                  <a:pt x="357187" y="43755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9" name="Freeform 128"/>
          <p:cNvSpPr/>
          <p:nvPr/>
        </p:nvSpPr>
        <p:spPr>
          <a:xfrm>
            <a:off x="7965281" y="2732484"/>
            <a:ext cx="196454" cy="285751"/>
          </a:xfrm>
          <a:custGeom>
            <a:avLst/>
            <a:gdLst/>
            <a:ahLst/>
            <a:cxnLst/>
            <a:rect l="0" t="0" r="0" b="0"/>
            <a:pathLst>
              <a:path w="196454" h="285751">
                <a:moveTo>
                  <a:pt x="8930" y="44649"/>
                </a:moveTo>
                <a:lnTo>
                  <a:pt x="8930" y="53579"/>
                </a:lnTo>
                <a:lnTo>
                  <a:pt x="0" y="53579"/>
                </a:lnTo>
                <a:lnTo>
                  <a:pt x="8930" y="71437"/>
                </a:lnTo>
                <a:lnTo>
                  <a:pt x="8930" y="62508"/>
                </a:lnTo>
                <a:lnTo>
                  <a:pt x="8930" y="80367"/>
                </a:lnTo>
                <a:lnTo>
                  <a:pt x="17860" y="98227"/>
                </a:lnTo>
                <a:lnTo>
                  <a:pt x="26789" y="107156"/>
                </a:lnTo>
                <a:lnTo>
                  <a:pt x="26789" y="133945"/>
                </a:lnTo>
                <a:lnTo>
                  <a:pt x="44649" y="151805"/>
                </a:lnTo>
                <a:lnTo>
                  <a:pt x="44649" y="160734"/>
                </a:lnTo>
                <a:lnTo>
                  <a:pt x="53578" y="196453"/>
                </a:lnTo>
                <a:lnTo>
                  <a:pt x="62508" y="196453"/>
                </a:lnTo>
                <a:lnTo>
                  <a:pt x="62508" y="214312"/>
                </a:lnTo>
                <a:lnTo>
                  <a:pt x="80367" y="241102"/>
                </a:lnTo>
                <a:lnTo>
                  <a:pt x="80367" y="241102"/>
                </a:lnTo>
                <a:lnTo>
                  <a:pt x="89297" y="258961"/>
                </a:lnTo>
                <a:lnTo>
                  <a:pt x="98227" y="267891"/>
                </a:lnTo>
                <a:lnTo>
                  <a:pt x="98227" y="267891"/>
                </a:lnTo>
                <a:lnTo>
                  <a:pt x="107157" y="276820"/>
                </a:lnTo>
                <a:lnTo>
                  <a:pt x="116086" y="267891"/>
                </a:lnTo>
                <a:lnTo>
                  <a:pt x="116086" y="267891"/>
                </a:lnTo>
                <a:lnTo>
                  <a:pt x="116086" y="285750"/>
                </a:lnTo>
                <a:lnTo>
                  <a:pt x="125016" y="267891"/>
                </a:lnTo>
                <a:lnTo>
                  <a:pt x="125016" y="267891"/>
                </a:lnTo>
                <a:lnTo>
                  <a:pt x="125016" y="267891"/>
                </a:lnTo>
                <a:lnTo>
                  <a:pt x="125016" y="241102"/>
                </a:lnTo>
                <a:lnTo>
                  <a:pt x="125016" y="232172"/>
                </a:lnTo>
                <a:lnTo>
                  <a:pt x="133946" y="205383"/>
                </a:lnTo>
                <a:lnTo>
                  <a:pt x="133946" y="178594"/>
                </a:lnTo>
                <a:lnTo>
                  <a:pt x="142875" y="169664"/>
                </a:lnTo>
                <a:lnTo>
                  <a:pt x="151805" y="125016"/>
                </a:lnTo>
                <a:lnTo>
                  <a:pt x="160735" y="98227"/>
                </a:lnTo>
                <a:lnTo>
                  <a:pt x="169664" y="80367"/>
                </a:lnTo>
                <a:lnTo>
                  <a:pt x="178594" y="44649"/>
                </a:lnTo>
                <a:lnTo>
                  <a:pt x="178594" y="35719"/>
                </a:lnTo>
                <a:lnTo>
                  <a:pt x="187524" y="26789"/>
                </a:lnTo>
                <a:lnTo>
                  <a:pt x="187524" y="0"/>
                </a:lnTo>
                <a:lnTo>
                  <a:pt x="187524" y="8930"/>
                </a:lnTo>
                <a:lnTo>
                  <a:pt x="196453" y="8930"/>
                </a:lnTo>
                <a:lnTo>
                  <a:pt x="196453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0" name="Freeform 129"/>
          <p:cNvSpPr/>
          <p:nvPr/>
        </p:nvSpPr>
        <p:spPr>
          <a:xfrm>
            <a:off x="8233171" y="2500313"/>
            <a:ext cx="767954" cy="473274"/>
          </a:xfrm>
          <a:custGeom>
            <a:avLst/>
            <a:gdLst/>
            <a:ahLst/>
            <a:cxnLst/>
            <a:rect l="0" t="0" r="0" b="0"/>
            <a:pathLst>
              <a:path w="767954" h="473274">
                <a:moveTo>
                  <a:pt x="107156" y="357187"/>
                </a:moveTo>
                <a:lnTo>
                  <a:pt x="107156" y="366116"/>
                </a:lnTo>
                <a:lnTo>
                  <a:pt x="107156" y="348257"/>
                </a:lnTo>
                <a:lnTo>
                  <a:pt x="107156" y="357187"/>
                </a:lnTo>
                <a:lnTo>
                  <a:pt x="107156" y="330398"/>
                </a:lnTo>
                <a:lnTo>
                  <a:pt x="107156" y="321468"/>
                </a:lnTo>
                <a:lnTo>
                  <a:pt x="107156" y="321468"/>
                </a:lnTo>
                <a:lnTo>
                  <a:pt x="98227" y="294679"/>
                </a:lnTo>
                <a:lnTo>
                  <a:pt x="98227" y="294679"/>
                </a:lnTo>
                <a:lnTo>
                  <a:pt x="98227" y="285750"/>
                </a:lnTo>
                <a:lnTo>
                  <a:pt x="89297" y="267890"/>
                </a:lnTo>
                <a:lnTo>
                  <a:pt x="89297" y="276820"/>
                </a:lnTo>
                <a:lnTo>
                  <a:pt x="80367" y="267890"/>
                </a:lnTo>
                <a:lnTo>
                  <a:pt x="71438" y="258960"/>
                </a:lnTo>
                <a:lnTo>
                  <a:pt x="62508" y="285750"/>
                </a:lnTo>
                <a:lnTo>
                  <a:pt x="53578" y="267890"/>
                </a:lnTo>
                <a:lnTo>
                  <a:pt x="44649" y="285750"/>
                </a:lnTo>
                <a:lnTo>
                  <a:pt x="35719" y="303608"/>
                </a:lnTo>
                <a:lnTo>
                  <a:pt x="26789" y="312538"/>
                </a:lnTo>
                <a:lnTo>
                  <a:pt x="17859" y="339327"/>
                </a:lnTo>
                <a:lnTo>
                  <a:pt x="17859" y="348257"/>
                </a:lnTo>
                <a:lnTo>
                  <a:pt x="8930" y="357187"/>
                </a:lnTo>
                <a:lnTo>
                  <a:pt x="8930" y="392905"/>
                </a:lnTo>
                <a:lnTo>
                  <a:pt x="8930" y="392905"/>
                </a:lnTo>
                <a:lnTo>
                  <a:pt x="0" y="401835"/>
                </a:lnTo>
                <a:lnTo>
                  <a:pt x="8930" y="428624"/>
                </a:lnTo>
                <a:lnTo>
                  <a:pt x="8930" y="419694"/>
                </a:lnTo>
                <a:lnTo>
                  <a:pt x="17859" y="437554"/>
                </a:lnTo>
                <a:lnTo>
                  <a:pt x="26789" y="446483"/>
                </a:lnTo>
                <a:lnTo>
                  <a:pt x="26789" y="437554"/>
                </a:lnTo>
                <a:lnTo>
                  <a:pt x="26789" y="446483"/>
                </a:lnTo>
                <a:lnTo>
                  <a:pt x="35719" y="437554"/>
                </a:lnTo>
                <a:lnTo>
                  <a:pt x="35719" y="437554"/>
                </a:lnTo>
                <a:lnTo>
                  <a:pt x="44649" y="446483"/>
                </a:lnTo>
                <a:lnTo>
                  <a:pt x="53578" y="419694"/>
                </a:lnTo>
                <a:lnTo>
                  <a:pt x="53578" y="419694"/>
                </a:lnTo>
                <a:lnTo>
                  <a:pt x="53578" y="419694"/>
                </a:lnTo>
                <a:lnTo>
                  <a:pt x="62508" y="392905"/>
                </a:lnTo>
                <a:lnTo>
                  <a:pt x="62508" y="392905"/>
                </a:lnTo>
                <a:lnTo>
                  <a:pt x="71438" y="375046"/>
                </a:lnTo>
                <a:lnTo>
                  <a:pt x="71438" y="357187"/>
                </a:lnTo>
                <a:lnTo>
                  <a:pt x="80367" y="366116"/>
                </a:lnTo>
                <a:lnTo>
                  <a:pt x="80367" y="348257"/>
                </a:lnTo>
                <a:lnTo>
                  <a:pt x="80367" y="339327"/>
                </a:lnTo>
                <a:lnTo>
                  <a:pt x="89297" y="348257"/>
                </a:lnTo>
                <a:lnTo>
                  <a:pt x="89297" y="330398"/>
                </a:lnTo>
                <a:lnTo>
                  <a:pt x="89297" y="348257"/>
                </a:lnTo>
                <a:lnTo>
                  <a:pt x="98227" y="357187"/>
                </a:lnTo>
                <a:lnTo>
                  <a:pt x="98227" y="348257"/>
                </a:lnTo>
                <a:lnTo>
                  <a:pt x="98227" y="375046"/>
                </a:lnTo>
                <a:lnTo>
                  <a:pt x="107156" y="375046"/>
                </a:lnTo>
                <a:lnTo>
                  <a:pt x="107156" y="392905"/>
                </a:lnTo>
                <a:lnTo>
                  <a:pt x="116086" y="419694"/>
                </a:lnTo>
                <a:lnTo>
                  <a:pt x="125016" y="410765"/>
                </a:lnTo>
                <a:lnTo>
                  <a:pt x="125016" y="428624"/>
                </a:lnTo>
                <a:lnTo>
                  <a:pt x="133945" y="446483"/>
                </a:lnTo>
                <a:lnTo>
                  <a:pt x="142875" y="446483"/>
                </a:lnTo>
                <a:lnTo>
                  <a:pt x="151805" y="455413"/>
                </a:lnTo>
                <a:lnTo>
                  <a:pt x="160734" y="464343"/>
                </a:lnTo>
                <a:lnTo>
                  <a:pt x="169664" y="464343"/>
                </a:lnTo>
                <a:lnTo>
                  <a:pt x="178594" y="473273"/>
                </a:lnTo>
                <a:lnTo>
                  <a:pt x="187524" y="464343"/>
                </a:lnTo>
                <a:lnTo>
                  <a:pt x="196453" y="464343"/>
                </a:lnTo>
                <a:lnTo>
                  <a:pt x="205383" y="473273"/>
                </a:lnTo>
                <a:lnTo>
                  <a:pt x="214313" y="446483"/>
                </a:lnTo>
                <a:lnTo>
                  <a:pt x="223242" y="446483"/>
                </a:lnTo>
                <a:lnTo>
                  <a:pt x="232172" y="437554"/>
                </a:lnTo>
                <a:lnTo>
                  <a:pt x="232172" y="401835"/>
                </a:lnTo>
                <a:lnTo>
                  <a:pt x="241102" y="392905"/>
                </a:lnTo>
                <a:lnTo>
                  <a:pt x="250031" y="366116"/>
                </a:lnTo>
                <a:lnTo>
                  <a:pt x="258961" y="330398"/>
                </a:lnTo>
                <a:lnTo>
                  <a:pt x="267891" y="312538"/>
                </a:lnTo>
                <a:lnTo>
                  <a:pt x="267891" y="267890"/>
                </a:lnTo>
                <a:lnTo>
                  <a:pt x="276820" y="232171"/>
                </a:lnTo>
                <a:lnTo>
                  <a:pt x="285750" y="214312"/>
                </a:lnTo>
                <a:lnTo>
                  <a:pt x="294680" y="160734"/>
                </a:lnTo>
                <a:lnTo>
                  <a:pt x="294680" y="142875"/>
                </a:lnTo>
                <a:lnTo>
                  <a:pt x="294680" y="116085"/>
                </a:lnTo>
                <a:lnTo>
                  <a:pt x="303609" y="80367"/>
                </a:lnTo>
                <a:lnTo>
                  <a:pt x="294680" y="71437"/>
                </a:lnTo>
                <a:lnTo>
                  <a:pt x="294680" y="44648"/>
                </a:lnTo>
                <a:lnTo>
                  <a:pt x="294680" y="26789"/>
                </a:lnTo>
                <a:lnTo>
                  <a:pt x="285750" y="35718"/>
                </a:lnTo>
                <a:lnTo>
                  <a:pt x="285750" y="8929"/>
                </a:lnTo>
                <a:lnTo>
                  <a:pt x="276820" y="8929"/>
                </a:lnTo>
                <a:lnTo>
                  <a:pt x="276820" y="17859"/>
                </a:lnTo>
                <a:lnTo>
                  <a:pt x="267891" y="0"/>
                </a:lnTo>
                <a:lnTo>
                  <a:pt x="267891" y="17859"/>
                </a:lnTo>
                <a:lnTo>
                  <a:pt x="267891" y="26789"/>
                </a:lnTo>
                <a:lnTo>
                  <a:pt x="258961" y="35718"/>
                </a:lnTo>
                <a:lnTo>
                  <a:pt x="250031" y="71437"/>
                </a:lnTo>
                <a:lnTo>
                  <a:pt x="250031" y="80367"/>
                </a:lnTo>
                <a:lnTo>
                  <a:pt x="250031" y="116085"/>
                </a:lnTo>
                <a:lnTo>
                  <a:pt x="241102" y="160734"/>
                </a:lnTo>
                <a:lnTo>
                  <a:pt x="241102" y="169664"/>
                </a:lnTo>
                <a:lnTo>
                  <a:pt x="241102" y="214312"/>
                </a:lnTo>
                <a:lnTo>
                  <a:pt x="241102" y="250031"/>
                </a:lnTo>
                <a:lnTo>
                  <a:pt x="241102" y="267890"/>
                </a:lnTo>
                <a:lnTo>
                  <a:pt x="241102" y="312538"/>
                </a:lnTo>
                <a:lnTo>
                  <a:pt x="250031" y="330398"/>
                </a:lnTo>
                <a:lnTo>
                  <a:pt x="258961" y="348257"/>
                </a:lnTo>
                <a:lnTo>
                  <a:pt x="267891" y="392905"/>
                </a:lnTo>
                <a:lnTo>
                  <a:pt x="276820" y="392905"/>
                </a:lnTo>
                <a:lnTo>
                  <a:pt x="285750" y="419694"/>
                </a:lnTo>
                <a:lnTo>
                  <a:pt x="294680" y="437554"/>
                </a:lnTo>
                <a:lnTo>
                  <a:pt x="303609" y="428624"/>
                </a:lnTo>
                <a:lnTo>
                  <a:pt x="312539" y="446483"/>
                </a:lnTo>
                <a:lnTo>
                  <a:pt x="321469" y="446483"/>
                </a:lnTo>
                <a:lnTo>
                  <a:pt x="330399" y="446483"/>
                </a:lnTo>
                <a:lnTo>
                  <a:pt x="348258" y="455413"/>
                </a:lnTo>
                <a:lnTo>
                  <a:pt x="357188" y="437554"/>
                </a:lnTo>
                <a:lnTo>
                  <a:pt x="357188" y="428624"/>
                </a:lnTo>
                <a:lnTo>
                  <a:pt x="366117" y="428624"/>
                </a:lnTo>
                <a:lnTo>
                  <a:pt x="375047" y="392905"/>
                </a:lnTo>
                <a:lnTo>
                  <a:pt x="383977" y="383976"/>
                </a:lnTo>
                <a:lnTo>
                  <a:pt x="392906" y="366116"/>
                </a:lnTo>
                <a:lnTo>
                  <a:pt x="401836" y="339327"/>
                </a:lnTo>
                <a:lnTo>
                  <a:pt x="410766" y="330398"/>
                </a:lnTo>
                <a:lnTo>
                  <a:pt x="410766" y="303608"/>
                </a:lnTo>
                <a:lnTo>
                  <a:pt x="410766" y="285750"/>
                </a:lnTo>
                <a:lnTo>
                  <a:pt x="419695" y="285750"/>
                </a:lnTo>
                <a:lnTo>
                  <a:pt x="419695" y="258960"/>
                </a:lnTo>
                <a:lnTo>
                  <a:pt x="419695" y="250031"/>
                </a:lnTo>
                <a:lnTo>
                  <a:pt x="419695" y="250031"/>
                </a:lnTo>
                <a:lnTo>
                  <a:pt x="419695" y="223242"/>
                </a:lnTo>
                <a:lnTo>
                  <a:pt x="419695" y="223242"/>
                </a:lnTo>
                <a:lnTo>
                  <a:pt x="428625" y="223242"/>
                </a:lnTo>
                <a:lnTo>
                  <a:pt x="419695" y="205382"/>
                </a:lnTo>
                <a:lnTo>
                  <a:pt x="419695" y="223242"/>
                </a:lnTo>
                <a:lnTo>
                  <a:pt x="419695" y="205382"/>
                </a:lnTo>
                <a:lnTo>
                  <a:pt x="419695" y="205382"/>
                </a:lnTo>
                <a:lnTo>
                  <a:pt x="419695" y="232171"/>
                </a:lnTo>
                <a:lnTo>
                  <a:pt x="419695" y="223242"/>
                </a:lnTo>
                <a:lnTo>
                  <a:pt x="419695" y="241101"/>
                </a:lnTo>
                <a:lnTo>
                  <a:pt x="428625" y="258960"/>
                </a:lnTo>
                <a:lnTo>
                  <a:pt x="428625" y="267890"/>
                </a:lnTo>
                <a:lnTo>
                  <a:pt x="428625" y="294679"/>
                </a:lnTo>
                <a:lnTo>
                  <a:pt x="428625" y="303608"/>
                </a:lnTo>
                <a:lnTo>
                  <a:pt x="428625" y="312538"/>
                </a:lnTo>
                <a:lnTo>
                  <a:pt x="437555" y="348257"/>
                </a:lnTo>
                <a:lnTo>
                  <a:pt x="437555" y="348257"/>
                </a:lnTo>
                <a:lnTo>
                  <a:pt x="437555" y="357187"/>
                </a:lnTo>
                <a:lnTo>
                  <a:pt x="446484" y="383976"/>
                </a:lnTo>
                <a:lnTo>
                  <a:pt x="446484" y="375046"/>
                </a:lnTo>
                <a:lnTo>
                  <a:pt x="455414" y="392905"/>
                </a:lnTo>
                <a:lnTo>
                  <a:pt x="455414" y="392905"/>
                </a:lnTo>
                <a:lnTo>
                  <a:pt x="464344" y="392905"/>
                </a:lnTo>
                <a:lnTo>
                  <a:pt x="464344" y="401835"/>
                </a:lnTo>
                <a:lnTo>
                  <a:pt x="473274" y="392905"/>
                </a:lnTo>
                <a:lnTo>
                  <a:pt x="473274" y="383976"/>
                </a:lnTo>
                <a:lnTo>
                  <a:pt x="473274" y="392905"/>
                </a:lnTo>
                <a:lnTo>
                  <a:pt x="473274" y="366116"/>
                </a:lnTo>
                <a:lnTo>
                  <a:pt x="473274" y="366116"/>
                </a:lnTo>
                <a:lnTo>
                  <a:pt x="482203" y="366116"/>
                </a:lnTo>
                <a:lnTo>
                  <a:pt x="482203" y="330398"/>
                </a:lnTo>
                <a:lnTo>
                  <a:pt x="491133" y="321468"/>
                </a:lnTo>
                <a:lnTo>
                  <a:pt x="491133" y="303608"/>
                </a:lnTo>
                <a:lnTo>
                  <a:pt x="500063" y="285750"/>
                </a:lnTo>
                <a:lnTo>
                  <a:pt x="500063" y="285750"/>
                </a:lnTo>
                <a:lnTo>
                  <a:pt x="517922" y="250031"/>
                </a:lnTo>
                <a:lnTo>
                  <a:pt x="517922" y="232171"/>
                </a:lnTo>
                <a:lnTo>
                  <a:pt x="526852" y="241101"/>
                </a:lnTo>
                <a:lnTo>
                  <a:pt x="526852" y="214312"/>
                </a:lnTo>
                <a:lnTo>
                  <a:pt x="535781" y="214312"/>
                </a:lnTo>
                <a:lnTo>
                  <a:pt x="535781" y="214312"/>
                </a:lnTo>
                <a:lnTo>
                  <a:pt x="535781" y="205382"/>
                </a:lnTo>
                <a:lnTo>
                  <a:pt x="535781" y="214312"/>
                </a:lnTo>
                <a:lnTo>
                  <a:pt x="535781" y="205382"/>
                </a:lnTo>
                <a:lnTo>
                  <a:pt x="535781" y="205382"/>
                </a:lnTo>
                <a:lnTo>
                  <a:pt x="535781" y="223242"/>
                </a:lnTo>
                <a:lnTo>
                  <a:pt x="535781" y="214312"/>
                </a:lnTo>
                <a:lnTo>
                  <a:pt x="535781" y="223242"/>
                </a:lnTo>
                <a:lnTo>
                  <a:pt x="544711" y="241101"/>
                </a:lnTo>
                <a:lnTo>
                  <a:pt x="544711" y="241101"/>
                </a:lnTo>
                <a:lnTo>
                  <a:pt x="544711" y="267890"/>
                </a:lnTo>
                <a:lnTo>
                  <a:pt x="544711" y="285750"/>
                </a:lnTo>
                <a:lnTo>
                  <a:pt x="553641" y="294679"/>
                </a:lnTo>
                <a:lnTo>
                  <a:pt x="553641" y="321468"/>
                </a:lnTo>
                <a:lnTo>
                  <a:pt x="553641" y="330398"/>
                </a:lnTo>
                <a:lnTo>
                  <a:pt x="562570" y="339327"/>
                </a:lnTo>
                <a:lnTo>
                  <a:pt x="571500" y="375046"/>
                </a:lnTo>
                <a:lnTo>
                  <a:pt x="580430" y="366116"/>
                </a:lnTo>
                <a:lnTo>
                  <a:pt x="580430" y="392905"/>
                </a:lnTo>
                <a:lnTo>
                  <a:pt x="598289" y="410765"/>
                </a:lnTo>
                <a:lnTo>
                  <a:pt x="607219" y="401835"/>
                </a:lnTo>
                <a:lnTo>
                  <a:pt x="616149" y="419694"/>
                </a:lnTo>
                <a:lnTo>
                  <a:pt x="625078" y="419694"/>
                </a:lnTo>
                <a:lnTo>
                  <a:pt x="642938" y="410765"/>
                </a:lnTo>
                <a:lnTo>
                  <a:pt x="651867" y="428624"/>
                </a:lnTo>
                <a:lnTo>
                  <a:pt x="660797" y="410765"/>
                </a:lnTo>
                <a:lnTo>
                  <a:pt x="669727" y="401835"/>
                </a:lnTo>
                <a:lnTo>
                  <a:pt x="678656" y="410765"/>
                </a:lnTo>
                <a:lnTo>
                  <a:pt x="696516" y="375046"/>
                </a:lnTo>
                <a:lnTo>
                  <a:pt x="696516" y="375046"/>
                </a:lnTo>
                <a:lnTo>
                  <a:pt x="705445" y="366116"/>
                </a:lnTo>
                <a:lnTo>
                  <a:pt x="714375" y="339327"/>
                </a:lnTo>
                <a:lnTo>
                  <a:pt x="714375" y="330398"/>
                </a:lnTo>
                <a:lnTo>
                  <a:pt x="723305" y="303608"/>
                </a:lnTo>
                <a:lnTo>
                  <a:pt x="723305" y="276820"/>
                </a:lnTo>
                <a:lnTo>
                  <a:pt x="732234" y="276820"/>
                </a:lnTo>
                <a:lnTo>
                  <a:pt x="741164" y="241101"/>
                </a:lnTo>
                <a:lnTo>
                  <a:pt x="741164" y="232171"/>
                </a:lnTo>
                <a:lnTo>
                  <a:pt x="741164" y="223242"/>
                </a:lnTo>
                <a:lnTo>
                  <a:pt x="732234" y="205382"/>
                </a:lnTo>
                <a:lnTo>
                  <a:pt x="732234" y="205382"/>
                </a:lnTo>
                <a:lnTo>
                  <a:pt x="732234" y="196453"/>
                </a:lnTo>
                <a:lnTo>
                  <a:pt x="723305" y="187523"/>
                </a:lnTo>
                <a:lnTo>
                  <a:pt x="714375" y="205382"/>
                </a:lnTo>
                <a:lnTo>
                  <a:pt x="714375" y="196453"/>
                </a:lnTo>
                <a:lnTo>
                  <a:pt x="705445" y="196453"/>
                </a:lnTo>
                <a:lnTo>
                  <a:pt x="705445" y="223242"/>
                </a:lnTo>
                <a:lnTo>
                  <a:pt x="696516" y="214312"/>
                </a:lnTo>
                <a:lnTo>
                  <a:pt x="687586" y="241101"/>
                </a:lnTo>
                <a:lnTo>
                  <a:pt x="678656" y="267890"/>
                </a:lnTo>
                <a:lnTo>
                  <a:pt x="678656" y="267890"/>
                </a:lnTo>
                <a:lnTo>
                  <a:pt x="669727" y="303608"/>
                </a:lnTo>
                <a:lnTo>
                  <a:pt x="669727" y="312538"/>
                </a:lnTo>
                <a:lnTo>
                  <a:pt x="669727" y="321468"/>
                </a:lnTo>
                <a:lnTo>
                  <a:pt x="678656" y="366116"/>
                </a:lnTo>
                <a:lnTo>
                  <a:pt x="687586" y="366116"/>
                </a:lnTo>
                <a:lnTo>
                  <a:pt x="687586" y="375046"/>
                </a:lnTo>
                <a:lnTo>
                  <a:pt x="705445" y="401835"/>
                </a:lnTo>
                <a:lnTo>
                  <a:pt x="714375" y="392905"/>
                </a:lnTo>
                <a:lnTo>
                  <a:pt x="723305" y="410765"/>
                </a:lnTo>
                <a:lnTo>
                  <a:pt x="741164" y="428624"/>
                </a:lnTo>
                <a:lnTo>
                  <a:pt x="767953" y="437554"/>
                </a:lnTo>
                <a:lnTo>
                  <a:pt x="767953" y="43755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1" name="Freeform 130"/>
          <p:cNvSpPr/>
          <p:nvPr/>
        </p:nvSpPr>
        <p:spPr>
          <a:xfrm>
            <a:off x="6518672" y="2580680"/>
            <a:ext cx="26790" cy="44649"/>
          </a:xfrm>
          <a:custGeom>
            <a:avLst/>
            <a:gdLst/>
            <a:ahLst/>
            <a:cxnLst/>
            <a:rect l="0" t="0" r="0" b="0"/>
            <a:pathLst>
              <a:path w="26790" h="44649">
                <a:moveTo>
                  <a:pt x="26789" y="44648"/>
                </a:moveTo>
                <a:lnTo>
                  <a:pt x="17859" y="35718"/>
                </a:lnTo>
                <a:lnTo>
                  <a:pt x="8930" y="1785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2" name="Freeform 131"/>
          <p:cNvSpPr/>
          <p:nvPr/>
        </p:nvSpPr>
        <p:spPr>
          <a:xfrm>
            <a:off x="5697141" y="2643188"/>
            <a:ext cx="303610" cy="98227"/>
          </a:xfrm>
          <a:custGeom>
            <a:avLst/>
            <a:gdLst/>
            <a:ahLst/>
            <a:cxnLst/>
            <a:rect l="0" t="0" r="0" b="0"/>
            <a:pathLst>
              <a:path w="303610" h="98227">
                <a:moveTo>
                  <a:pt x="0" y="98226"/>
                </a:moveTo>
                <a:lnTo>
                  <a:pt x="8929" y="80367"/>
                </a:lnTo>
                <a:lnTo>
                  <a:pt x="26789" y="62507"/>
                </a:lnTo>
                <a:lnTo>
                  <a:pt x="35718" y="53578"/>
                </a:lnTo>
                <a:lnTo>
                  <a:pt x="62507" y="62507"/>
                </a:lnTo>
                <a:lnTo>
                  <a:pt x="80367" y="35718"/>
                </a:lnTo>
                <a:lnTo>
                  <a:pt x="107156" y="35718"/>
                </a:lnTo>
                <a:lnTo>
                  <a:pt x="133945" y="35718"/>
                </a:lnTo>
                <a:lnTo>
                  <a:pt x="160734" y="8929"/>
                </a:lnTo>
                <a:lnTo>
                  <a:pt x="187523" y="17859"/>
                </a:lnTo>
                <a:lnTo>
                  <a:pt x="214312" y="8929"/>
                </a:lnTo>
                <a:lnTo>
                  <a:pt x="232172" y="0"/>
                </a:lnTo>
                <a:lnTo>
                  <a:pt x="258961" y="8929"/>
                </a:lnTo>
                <a:lnTo>
                  <a:pt x="303609" y="35718"/>
                </a:lnTo>
                <a:lnTo>
                  <a:pt x="303609" y="357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3" name="Freeform 132"/>
          <p:cNvSpPr/>
          <p:nvPr/>
        </p:nvSpPr>
        <p:spPr>
          <a:xfrm>
            <a:off x="4125516" y="2616398"/>
            <a:ext cx="696516" cy="62509"/>
          </a:xfrm>
          <a:custGeom>
            <a:avLst/>
            <a:gdLst/>
            <a:ahLst/>
            <a:cxnLst/>
            <a:rect l="0" t="0" r="0" b="0"/>
            <a:pathLst>
              <a:path w="696516" h="62509">
                <a:moveTo>
                  <a:pt x="0" y="44649"/>
                </a:moveTo>
                <a:lnTo>
                  <a:pt x="8929" y="35719"/>
                </a:lnTo>
                <a:lnTo>
                  <a:pt x="17859" y="35719"/>
                </a:lnTo>
                <a:lnTo>
                  <a:pt x="26789" y="26790"/>
                </a:lnTo>
                <a:lnTo>
                  <a:pt x="35718" y="44649"/>
                </a:lnTo>
                <a:lnTo>
                  <a:pt x="44648" y="26790"/>
                </a:lnTo>
                <a:lnTo>
                  <a:pt x="53578" y="26790"/>
                </a:lnTo>
                <a:lnTo>
                  <a:pt x="71437" y="35719"/>
                </a:lnTo>
                <a:lnTo>
                  <a:pt x="98226" y="17860"/>
                </a:lnTo>
                <a:lnTo>
                  <a:pt x="116086" y="17860"/>
                </a:lnTo>
                <a:lnTo>
                  <a:pt x="142875" y="26790"/>
                </a:lnTo>
                <a:lnTo>
                  <a:pt x="169664" y="8930"/>
                </a:lnTo>
                <a:lnTo>
                  <a:pt x="196453" y="17860"/>
                </a:lnTo>
                <a:lnTo>
                  <a:pt x="232172" y="8930"/>
                </a:lnTo>
                <a:lnTo>
                  <a:pt x="258961" y="8930"/>
                </a:lnTo>
                <a:lnTo>
                  <a:pt x="294679" y="17860"/>
                </a:lnTo>
                <a:lnTo>
                  <a:pt x="330398" y="0"/>
                </a:lnTo>
                <a:lnTo>
                  <a:pt x="357187" y="8930"/>
                </a:lnTo>
                <a:lnTo>
                  <a:pt x="392906" y="8930"/>
                </a:lnTo>
                <a:lnTo>
                  <a:pt x="428625" y="0"/>
                </a:lnTo>
                <a:lnTo>
                  <a:pt x="455414" y="8930"/>
                </a:lnTo>
                <a:lnTo>
                  <a:pt x="500062" y="17860"/>
                </a:lnTo>
                <a:lnTo>
                  <a:pt x="535781" y="8930"/>
                </a:lnTo>
                <a:lnTo>
                  <a:pt x="562570" y="17860"/>
                </a:lnTo>
                <a:lnTo>
                  <a:pt x="589359" y="8930"/>
                </a:lnTo>
                <a:lnTo>
                  <a:pt x="616148" y="17860"/>
                </a:lnTo>
                <a:lnTo>
                  <a:pt x="651867" y="35719"/>
                </a:lnTo>
                <a:lnTo>
                  <a:pt x="696515" y="62508"/>
                </a:lnTo>
                <a:lnTo>
                  <a:pt x="696515" y="625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4" name="Freeform 133"/>
          <p:cNvSpPr/>
          <p:nvPr/>
        </p:nvSpPr>
        <p:spPr>
          <a:xfrm>
            <a:off x="2160984" y="4804171"/>
            <a:ext cx="437556" cy="482205"/>
          </a:xfrm>
          <a:custGeom>
            <a:avLst/>
            <a:gdLst/>
            <a:ahLst/>
            <a:cxnLst/>
            <a:rect l="0" t="0" r="0" b="0"/>
            <a:pathLst>
              <a:path w="437556" h="482205">
                <a:moveTo>
                  <a:pt x="437555" y="26790"/>
                </a:moveTo>
                <a:lnTo>
                  <a:pt x="428625" y="17860"/>
                </a:lnTo>
                <a:lnTo>
                  <a:pt x="419696" y="0"/>
                </a:lnTo>
                <a:lnTo>
                  <a:pt x="410766" y="8930"/>
                </a:lnTo>
                <a:lnTo>
                  <a:pt x="410766" y="8930"/>
                </a:lnTo>
                <a:lnTo>
                  <a:pt x="401836" y="8930"/>
                </a:lnTo>
                <a:lnTo>
                  <a:pt x="392907" y="26790"/>
                </a:lnTo>
                <a:lnTo>
                  <a:pt x="392907" y="26790"/>
                </a:lnTo>
                <a:lnTo>
                  <a:pt x="375047" y="26790"/>
                </a:lnTo>
                <a:lnTo>
                  <a:pt x="366118" y="62508"/>
                </a:lnTo>
                <a:lnTo>
                  <a:pt x="357188" y="53579"/>
                </a:lnTo>
                <a:lnTo>
                  <a:pt x="348258" y="71438"/>
                </a:lnTo>
                <a:lnTo>
                  <a:pt x="339329" y="89298"/>
                </a:lnTo>
                <a:lnTo>
                  <a:pt x="321469" y="89298"/>
                </a:lnTo>
                <a:lnTo>
                  <a:pt x="312539" y="107157"/>
                </a:lnTo>
                <a:lnTo>
                  <a:pt x="303610" y="125017"/>
                </a:lnTo>
                <a:lnTo>
                  <a:pt x="285750" y="133946"/>
                </a:lnTo>
                <a:lnTo>
                  <a:pt x="276821" y="160735"/>
                </a:lnTo>
                <a:lnTo>
                  <a:pt x="258961" y="169665"/>
                </a:lnTo>
                <a:lnTo>
                  <a:pt x="241102" y="187524"/>
                </a:lnTo>
                <a:lnTo>
                  <a:pt x="223243" y="223243"/>
                </a:lnTo>
                <a:lnTo>
                  <a:pt x="205383" y="223243"/>
                </a:lnTo>
                <a:lnTo>
                  <a:pt x="187524" y="258962"/>
                </a:lnTo>
                <a:lnTo>
                  <a:pt x="169664" y="285751"/>
                </a:lnTo>
                <a:lnTo>
                  <a:pt x="151805" y="303610"/>
                </a:lnTo>
                <a:lnTo>
                  <a:pt x="125016" y="339329"/>
                </a:lnTo>
                <a:lnTo>
                  <a:pt x="116086" y="348259"/>
                </a:lnTo>
                <a:lnTo>
                  <a:pt x="89297" y="366118"/>
                </a:lnTo>
                <a:lnTo>
                  <a:pt x="80368" y="410767"/>
                </a:lnTo>
                <a:lnTo>
                  <a:pt x="62508" y="419696"/>
                </a:lnTo>
                <a:lnTo>
                  <a:pt x="44649" y="446485"/>
                </a:lnTo>
                <a:lnTo>
                  <a:pt x="35719" y="473274"/>
                </a:lnTo>
                <a:lnTo>
                  <a:pt x="17860" y="473274"/>
                </a:lnTo>
                <a:lnTo>
                  <a:pt x="0" y="482204"/>
                </a:lnTo>
                <a:lnTo>
                  <a:pt x="0" y="4822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5" name="Freeform 134"/>
          <p:cNvSpPr/>
          <p:nvPr/>
        </p:nvSpPr>
        <p:spPr>
          <a:xfrm>
            <a:off x="2348508" y="4750593"/>
            <a:ext cx="241102" cy="241103"/>
          </a:xfrm>
          <a:custGeom>
            <a:avLst/>
            <a:gdLst/>
            <a:ahLst/>
            <a:cxnLst/>
            <a:rect l="0" t="0" r="0" b="0"/>
            <a:pathLst>
              <a:path w="241102" h="241103">
                <a:moveTo>
                  <a:pt x="232172" y="0"/>
                </a:moveTo>
                <a:lnTo>
                  <a:pt x="232172" y="26789"/>
                </a:lnTo>
                <a:lnTo>
                  <a:pt x="214312" y="44649"/>
                </a:lnTo>
                <a:lnTo>
                  <a:pt x="214312" y="53578"/>
                </a:lnTo>
                <a:lnTo>
                  <a:pt x="205383" y="53578"/>
                </a:lnTo>
                <a:lnTo>
                  <a:pt x="187523" y="71438"/>
                </a:lnTo>
                <a:lnTo>
                  <a:pt x="187523" y="62508"/>
                </a:lnTo>
                <a:lnTo>
                  <a:pt x="169664" y="71438"/>
                </a:lnTo>
                <a:lnTo>
                  <a:pt x="160734" y="89297"/>
                </a:lnTo>
                <a:lnTo>
                  <a:pt x="151805" y="71438"/>
                </a:lnTo>
                <a:lnTo>
                  <a:pt x="133945" y="89297"/>
                </a:lnTo>
                <a:lnTo>
                  <a:pt x="125015" y="107157"/>
                </a:lnTo>
                <a:lnTo>
                  <a:pt x="116086" y="107157"/>
                </a:lnTo>
                <a:lnTo>
                  <a:pt x="98226" y="125016"/>
                </a:lnTo>
                <a:lnTo>
                  <a:pt x="89297" y="125016"/>
                </a:lnTo>
                <a:lnTo>
                  <a:pt x="71437" y="133946"/>
                </a:lnTo>
                <a:lnTo>
                  <a:pt x="62508" y="151805"/>
                </a:lnTo>
                <a:lnTo>
                  <a:pt x="53578" y="142876"/>
                </a:lnTo>
                <a:lnTo>
                  <a:pt x="35719" y="151805"/>
                </a:lnTo>
                <a:lnTo>
                  <a:pt x="35719" y="169665"/>
                </a:lnTo>
                <a:lnTo>
                  <a:pt x="26789" y="160735"/>
                </a:lnTo>
                <a:lnTo>
                  <a:pt x="17859" y="178595"/>
                </a:lnTo>
                <a:lnTo>
                  <a:pt x="17859" y="178595"/>
                </a:lnTo>
                <a:lnTo>
                  <a:pt x="8930" y="178595"/>
                </a:lnTo>
                <a:lnTo>
                  <a:pt x="0" y="187524"/>
                </a:lnTo>
                <a:lnTo>
                  <a:pt x="8930" y="178595"/>
                </a:lnTo>
                <a:lnTo>
                  <a:pt x="0" y="178595"/>
                </a:lnTo>
                <a:lnTo>
                  <a:pt x="0" y="196454"/>
                </a:lnTo>
                <a:lnTo>
                  <a:pt x="0" y="178595"/>
                </a:lnTo>
                <a:lnTo>
                  <a:pt x="0" y="178595"/>
                </a:lnTo>
                <a:lnTo>
                  <a:pt x="8930" y="187524"/>
                </a:lnTo>
                <a:lnTo>
                  <a:pt x="17859" y="169665"/>
                </a:lnTo>
                <a:lnTo>
                  <a:pt x="17859" y="178595"/>
                </a:lnTo>
                <a:lnTo>
                  <a:pt x="35719" y="169665"/>
                </a:lnTo>
                <a:lnTo>
                  <a:pt x="35719" y="151805"/>
                </a:lnTo>
                <a:lnTo>
                  <a:pt x="44648" y="169665"/>
                </a:lnTo>
                <a:lnTo>
                  <a:pt x="62508" y="142876"/>
                </a:lnTo>
                <a:lnTo>
                  <a:pt x="71437" y="133946"/>
                </a:lnTo>
                <a:lnTo>
                  <a:pt x="80367" y="142876"/>
                </a:lnTo>
                <a:lnTo>
                  <a:pt x="98226" y="107157"/>
                </a:lnTo>
                <a:lnTo>
                  <a:pt x="107156" y="116086"/>
                </a:lnTo>
                <a:lnTo>
                  <a:pt x="125015" y="107157"/>
                </a:lnTo>
                <a:lnTo>
                  <a:pt x="125015" y="89297"/>
                </a:lnTo>
                <a:lnTo>
                  <a:pt x="142875" y="89297"/>
                </a:lnTo>
                <a:lnTo>
                  <a:pt x="160734" y="80368"/>
                </a:lnTo>
                <a:lnTo>
                  <a:pt x="160734" y="71438"/>
                </a:lnTo>
                <a:lnTo>
                  <a:pt x="169664" y="80368"/>
                </a:lnTo>
                <a:lnTo>
                  <a:pt x="187523" y="62508"/>
                </a:lnTo>
                <a:lnTo>
                  <a:pt x="187523" y="62508"/>
                </a:lnTo>
                <a:lnTo>
                  <a:pt x="196453" y="62508"/>
                </a:lnTo>
                <a:lnTo>
                  <a:pt x="205383" y="53578"/>
                </a:lnTo>
                <a:lnTo>
                  <a:pt x="214312" y="53578"/>
                </a:lnTo>
                <a:lnTo>
                  <a:pt x="214312" y="53578"/>
                </a:lnTo>
                <a:lnTo>
                  <a:pt x="223242" y="44649"/>
                </a:lnTo>
                <a:lnTo>
                  <a:pt x="223242" y="62508"/>
                </a:lnTo>
                <a:lnTo>
                  <a:pt x="232172" y="44649"/>
                </a:lnTo>
                <a:lnTo>
                  <a:pt x="232172" y="44649"/>
                </a:lnTo>
                <a:lnTo>
                  <a:pt x="232172" y="62508"/>
                </a:lnTo>
                <a:lnTo>
                  <a:pt x="232172" y="53578"/>
                </a:lnTo>
                <a:lnTo>
                  <a:pt x="232172" y="62508"/>
                </a:lnTo>
                <a:lnTo>
                  <a:pt x="241101" y="71438"/>
                </a:lnTo>
                <a:lnTo>
                  <a:pt x="241101" y="71438"/>
                </a:lnTo>
                <a:lnTo>
                  <a:pt x="241101" y="89297"/>
                </a:lnTo>
                <a:lnTo>
                  <a:pt x="241101" y="98227"/>
                </a:lnTo>
                <a:lnTo>
                  <a:pt x="232172" y="107157"/>
                </a:lnTo>
                <a:lnTo>
                  <a:pt x="232172" y="133946"/>
                </a:lnTo>
                <a:lnTo>
                  <a:pt x="232172" y="133946"/>
                </a:lnTo>
                <a:lnTo>
                  <a:pt x="223242" y="151805"/>
                </a:lnTo>
                <a:lnTo>
                  <a:pt x="223242" y="178595"/>
                </a:lnTo>
                <a:lnTo>
                  <a:pt x="223242" y="178595"/>
                </a:lnTo>
                <a:lnTo>
                  <a:pt x="223242" y="196454"/>
                </a:lnTo>
                <a:lnTo>
                  <a:pt x="223242" y="214313"/>
                </a:lnTo>
                <a:lnTo>
                  <a:pt x="223242" y="214313"/>
                </a:lnTo>
                <a:lnTo>
                  <a:pt x="223242" y="241102"/>
                </a:lnTo>
                <a:lnTo>
                  <a:pt x="223242" y="232173"/>
                </a:lnTo>
                <a:lnTo>
                  <a:pt x="232172" y="232173"/>
                </a:lnTo>
                <a:lnTo>
                  <a:pt x="232172" y="23217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6" name="Freeform 135"/>
          <p:cNvSpPr/>
          <p:nvPr/>
        </p:nvSpPr>
        <p:spPr>
          <a:xfrm>
            <a:off x="1902023" y="5473898"/>
            <a:ext cx="419697" cy="428626"/>
          </a:xfrm>
          <a:custGeom>
            <a:avLst/>
            <a:gdLst/>
            <a:ahLst/>
            <a:cxnLst/>
            <a:rect l="0" t="0" r="0" b="0"/>
            <a:pathLst>
              <a:path w="419697" h="428626">
                <a:moveTo>
                  <a:pt x="241102" y="62508"/>
                </a:moveTo>
                <a:lnTo>
                  <a:pt x="232172" y="44649"/>
                </a:lnTo>
                <a:lnTo>
                  <a:pt x="232172" y="35719"/>
                </a:lnTo>
                <a:lnTo>
                  <a:pt x="223243" y="26790"/>
                </a:lnTo>
                <a:lnTo>
                  <a:pt x="223243" y="35719"/>
                </a:lnTo>
                <a:lnTo>
                  <a:pt x="223243" y="17860"/>
                </a:lnTo>
                <a:lnTo>
                  <a:pt x="223243" y="26790"/>
                </a:lnTo>
                <a:lnTo>
                  <a:pt x="223243" y="26790"/>
                </a:lnTo>
                <a:lnTo>
                  <a:pt x="214313" y="17860"/>
                </a:lnTo>
                <a:lnTo>
                  <a:pt x="214313" y="17860"/>
                </a:lnTo>
                <a:lnTo>
                  <a:pt x="214313" y="17860"/>
                </a:lnTo>
                <a:lnTo>
                  <a:pt x="196454" y="8930"/>
                </a:lnTo>
                <a:lnTo>
                  <a:pt x="196454" y="17860"/>
                </a:lnTo>
                <a:lnTo>
                  <a:pt x="196454" y="0"/>
                </a:lnTo>
                <a:lnTo>
                  <a:pt x="187524" y="8930"/>
                </a:lnTo>
                <a:lnTo>
                  <a:pt x="178594" y="17860"/>
                </a:lnTo>
                <a:lnTo>
                  <a:pt x="169665" y="0"/>
                </a:lnTo>
                <a:lnTo>
                  <a:pt x="169665" y="8930"/>
                </a:lnTo>
                <a:lnTo>
                  <a:pt x="160735" y="8930"/>
                </a:lnTo>
                <a:lnTo>
                  <a:pt x="151805" y="0"/>
                </a:lnTo>
                <a:lnTo>
                  <a:pt x="142875" y="17860"/>
                </a:lnTo>
                <a:lnTo>
                  <a:pt x="133946" y="8930"/>
                </a:lnTo>
                <a:lnTo>
                  <a:pt x="125016" y="17860"/>
                </a:lnTo>
                <a:lnTo>
                  <a:pt x="116086" y="35719"/>
                </a:lnTo>
                <a:lnTo>
                  <a:pt x="107157" y="26790"/>
                </a:lnTo>
                <a:lnTo>
                  <a:pt x="98227" y="44649"/>
                </a:lnTo>
                <a:lnTo>
                  <a:pt x="89297" y="62508"/>
                </a:lnTo>
                <a:lnTo>
                  <a:pt x="80368" y="62508"/>
                </a:lnTo>
                <a:lnTo>
                  <a:pt x="71438" y="89297"/>
                </a:lnTo>
                <a:lnTo>
                  <a:pt x="62508" y="98227"/>
                </a:lnTo>
                <a:lnTo>
                  <a:pt x="44649" y="107156"/>
                </a:lnTo>
                <a:lnTo>
                  <a:pt x="35719" y="142875"/>
                </a:lnTo>
                <a:lnTo>
                  <a:pt x="35719" y="151804"/>
                </a:lnTo>
                <a:lnTo>
                  <a:pt x="17860" y="160734"/>
                </a:lnTo>
                <a:lnTo>
                  <a:pt x="17860" y="196453"/>
                </a:lnTo>
                <a:lnTo>
                  <a:pt x="8930" y="196453"/>
                </a:lnTo>
                <a:lnTo>
                  <a:pt x="8930" y="223242"/>
                </a:lnTo>
                <a:lnTo>
                  <a:pt x="8930" y="241101"/>
                </a:lnTo>
                <a:lnTo>
                  <a:pt x="0" y="250031"/>
                </a:lnTo>
                <a:lnTo>
                  <a:pt x="0" y="276820"/>
                </a:lnTo>
                <a:lnTo>
                  <a:pt x="0" y="285750"/>
                </a:lnTo>
                <a:lnTo>
                  <a:pt x="0" y="303609"/>
                </a:lnTo>
                <a:lnTo>
                  <a:pt x="0" y="330398"/>
                </a:lnTo>
                <a:lnTo>
                  <a:pt x="8930" y="330398"/>
                </a:lnTo>
                <a:lnTo>
                  <a:pt x="8930" y="348257"/>
                </a:lnTo>
                <a:lnTo>
                  <a:pt x="17860" y="366117"/>
                </a:lnTo>
                <a:lnTo>
                  <a:pt x="17860" y="366117"/>
                </a:lnTo>
                <a:lnTo>
                  <a:pt x="26790" y="392906"/>
                </a:lnTo>
                <a:lnTo>
                  <a:pt x="35719" y="392906"/>
                </a:lnTo>
                <a:lnTo>
                  <a:pt x="44649" y="392906"/>
                </a:lnTo>
                <a:lnTo>
                  <a:pt x="53579" y="419695"/>
                </a:lnTo>
                <a:lnTo>
                  <a:pt x="62508" y="410765"/>
                </a:lnTo>
                <a:lnTo>
                  <a:pt x="62508" y="410765"/>
                </a:lnTo>
                <a:lnTo>
                  <a:pt x="80368" y="428625"/>
                </a:lnTo>
                <a:lnTo>
                  <a:pt x="80368" y="401836"/>
                </a:lnTo>
                <a:lnTo>
                  <a:pt x="89297" y="410765"/>
                </a:lnTo>
                <a:lnTo>
                  <a:pt x="107157" y="410765"/>
                </a:lnTo>
                <a:lnTo>
                  <a:pt x="107157" y="392906"/>
                </a:lnTo>
                <a:lnTo>
                  <a:pt x="116086" y="392906"/>
                </a:lnTo>
                <a:lnTo>
                  <a:pt x="125016" y="375047"/>
                </a:lnTo>
                <a:lnTo>
                  <a:pt x="133946" y="366117"/>
                </a:lnTo>
                <a:lnTo>
                  <a:pt x="142875" y="366117"/>
                </a:lnTo>
                <a:lnTo>
                  <a:pt x="151805" y="339328"/>
                </a:lnTo>
                <a:lnTo>
                  <a:pt x="160735" y="330398"/>
                </a:lnTo>
                <a:lnTo>
                  <a:pt x="169665" y="330398"/>
                </a:lnTo>
                <a:lnTo>
                  <a:pt x="178594" y="294679"/>
                </a:lnTo>
                <a:lnTo>
                  <a:pt x="178594" y="285750"/>
                </a:lnTo>
                <a:lnTo>
                  <a:pt x="187524" y="276820"/>
                </a:lnTo>
                <a:lnTo>
                  <a:pt x="196454" y="250031"/>
                </a:lnTo>
                <a:lnTo>
                  <a:pt x="196454" y="250031"/>
                </a:lnTo>
                <a:lnTo>
                  <a:pt x="205383" y="223242"/>
                </a:lnTo>
                <a:lnTo>
                  <a:pt x="205383" y="205382"/>
                </a:lnTo>
                <a:lnTo>
                  <a:pt x="214313" y="205382"/>
                </a:lnTo>
                <a:lnTo>
                  <a:pt x="214313" y="169664"/>
                </a:lnTo>
                <a:lnTo>
                  <a:pt x="223243" y="151804"/>
                </a:lnTo>
                <a:lnTo>
                  <a:pt x="223243" y="151804"/>
                </a:lnTo>
                <a:lnTo>
                  <a:pt x="223243" y="125015"/>
                </a:lnTo>
                <a:lnTo>
                  <a:pt x="232172" y="116086"/>
                </a:lnTo>
                <a:lnTo>
                  <a:pt x="241102" y="107156"/>
                </a:lnTo>
                <a:lnTo>
                  <a:pt x="241102" y="89297"/>
                </a:lnTo>
                <a:lnTo>
                  <a:pt x="241102" y="98227"/>
                </a:lnTo>
                <a:lnTo>
                  <a:pt x="250032" y="71438"/>
                </a:lnTo>
                <a:lnTo>
                  <a:pt x="241102" y="62508"/>
                </a:lnTo>
                <a:lnTo>
                  <a:pt x="250032" y="71438"/>
                </a:lnTo>
                <a:lnTo>
                  <a:pt x="250032" y="53579"/>
                </a:lnTo>
                <a:lnTo>
                  <a:pt x="250032" y="62508"/>
                </a:lnTo>
                <a:lnTo>
                  <a:pt x="250032" y="62508"/>
                </a:lnTo>
                <a:lnTo>
                  <a:pt x="250032" y="53579"/>
                </a:lnTo>
                <a:lnTo>
                  <a:pt x="250032" y="71438"/>
                </a:lnTo>
                <a:lnTo>
                  <a:pt x="258961" y="62508"/>
                </a:lnTo>
                <a:lnTo>
                  <a:pt x="250032" y="62508"/>
                </a:lnTo>
                <a:lnTo>
                  <a:pt x="258961" y="80368"/>
                </a:lnTo>
                <a:lnTo>
                  <a:pt x="258961" y="71438"/>
                </a:lnTo>
                <a:lnTo>
                  <a:pt x="258961" y="80368"/>
                </a:lnTo>
                <a:lnTo>
                  <a:pt x="258961" y="98227"/>
                </a:lnTo>
                <a:lnTo>
                  <a:pt x="258961" y="98227"/>
                </a:lnTo>
                <a:lnTo>
                  <a:pt x="258961" y="116086"/>
                </a:lnTo>
                <a:lnTo>
                  <a:pt x="267891" y="133945"/>
                </a:lnTo>
                <a:lnTo>
                  <a:pt x="267891" y="142875"/>
                </a:lnTo>
                <a:lnTo>
                  <a:pt x="276821" y="169664"/>
                </a:lnTo>
                <a:lnTo>
                  <a:pt x="276821" y="169664"/>
                </a:lnTo>
                <a:lnTo>
                  <a:pt x="276821" y="187523"/>
                </a:lnTo>
                <a:lnTo>
                  <a:pt x="285750" y="223242"/>
                </a:lnTo>
                <a:lnTo>
                  <a:pt x="294680" y="223242"/>
                </a:lnTo>
                <a:lnTo>
                  <a:pt x="294680" y="241101"/>
                </a:lnTo>
                <a:lnTo>
                  <a:pt x="303610" y="267890"/>
                </a:lnTo>
                <a:lnTo>
                  <a:pt x="312540" y="276820"/>
                </a:lnTo>
                <a:lnTo>
                  <a:pt x="321469" y="303609"/>
                </a:lnTo>
                <a:lnTo>
                  <a:pt x="330399" y="312539"/>
                </a:lnTo>
                <a:lnTo>
                  <a:pt x="339329" y="321468"/>
                </a:lnTo>
                <a:lnTo>
                  <a:pt x="348258" y="348257"/>
                </a:lnTo>
                <a:lnTo>
                  <a:pt x="357188" y="348257"/>
                </a:lnTo>
                <a:lnTo>
                  <a:pt x="366118" y="357187"/>
                </a:lnTo>
                <a:lnTo>
                  <a:pt x="383977" y="383976"/>
                </a:lnTo>
                <a:lnTo>
                  <a:pt x="392907" y="375047"/>
                </a:lnTo>
                <a:lnTo>
                  <a:pt x="401836" y="392906"/>
                </a:lnTo>
                <a:lnTo>
                  <a:pt x="419696" y="419695"/>
                </a:lnTo>
                <a:lnTo>
                  <a:pt x="419696" y="41969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7" name="Freeform 136"/>
          <p:cNvSpPr/>
          <p:nvPr/>
        </p:nvSpPr>
        <p:spPr>
          <a:xfrm>
            <a:off x="3902273" y="4018359"/>
            <a:ext cx="26791" cy="482204"/>
          </a:xfrm>
          <a:custGeom>
            <a:avLst/>
            <a:gdLst/>
            <a:ahLst/>
            <a:cxnLst/>
            <a:rect l="0" t="0" r="0" b="0"/>
            <a:pathLst>
              <a:path w="26791" h="482204">
                <a:moveTo>
                  <a:pt x="8930" y="8930"/>
                </a:moveTo>
                <a:lnTo>
                  <a:pt x="0" y="0"/>
                </a:lnTo>
                <a:lnTo>
                  <a:pt x="0" y="17859"/>
                </a:lnTo>
                <a:lnTo>
                  <a:pt x="0" y="17859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98227"/>
                </a:lnTo>
                <a:lnTo>
                  <a:pt x="8930" y="107156"/>
                </a:lnTo>
                <a:lnTo>
                  <a:pt x="8930" y="133945"/>
                </a:lnTo>
                <a:lnTo>
                  <a:pt x="17860" y="169664"/>
                </a:lnTo>
                <a:lnTo>
                  <a:pt x="17860" y="178594"/>
                </a:lnTo>
                <a:lnTo>
                  <a:pt x="17860" y="214312"/>
                </a:lnTo>
                <a:lnTo>
                  <a:pt x="17860" y="241102"/>
                </a:lnTo>
                <a:lnTo>
                  <a:pt x="17860" y="258961"/>
                </a:lnTo>
                <a:lnTo>
                  <a:pt x="17860" y="294680"/>
                </a:lnTo>
                <a:lnTo>
                  <a:pt x="26790" y="303609"/>
                </a:lnTo>
                <a:lnTo>
                  <a:pt x="17860" y="330398"/>
                </a:lnTo>
                <a:lnTo>
                  <a:pt x="26790" y="366117"/>
                </a:lnTo>
                <a:lnTo>
                  <a:pt x="26790" y="375047"/>
                </a:lnTo>
                <a:lnTo>
                  <a:pt x="26790" y="401836"/>
                </a:lnTo>
                <a:lnTo>
                  <a:pt x="26790" y="428625"/>
                </a:lnTo>
                <a:lnTo>
                  <a:pt x="26790" y="437555"/>
                </a:lnTo>
                <a:lnTo>
                  <a:pt x="17860" y="464344"/>
                </a:lnTo>
                <a:lnTo>
                  <a:pt x="26790" y="464344"/>
                </a:lnTo>
                <a:lnTo>
                  <a:pt x="17860" y="473273"/>
                </a:lnTo>
                <a:lnTo>
                  <a:pt x="17860" y="482203"/>
                </a:lnTo>
                <a:lnTo>
                  <a:pt x="17860" y="48220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8" name="Freeform 137"/>
          <p:cNvSpPr/>
          <p:nvPr/>
        </p:nvSpPr>
        <p:spPr>
          <a:xfrm>
            <a:off x="3759398" y="4196953"/>
            <a:ext cx="348259" cy="53579"/>
          </a:xfrm>
          <a:custGeom>
            <a:avLst/>
            <a:gdLst/>
            <a:ahLst/>
            <a:cxnLst/>
            <a:rect l="0" t="0" r="0" b="0"/>
            <a:pathLst>
              <a:path w="348259" h="53579">
                <a:moveTo>
                  <a:pt x="0" y="44648"/>
                </a:moveTo>
                <a:lnTo>
                  <a:pt x="0" y="53578"/>
                </a:lnTo>
                <a:lnTo>
                  <a:pt x="8930" y="44648"/>
                </a:lnTo>
                <a:lnTo>
                  <a:pt x="17860" y="53578"/>
                </a:lnTo>
                <a:lnTo>
                  <a:pt x="35719" y="35718"/>
                </a:lnTo>
                <a:lnTo>
                  <a:pt x="44649" y="44648"/>
                </a:lnTo>
                <a:lnTo>
                  <a:pt x="71438" y="44648"/>
                </a:lnTo>
                <a:lnTo>
                  <a:pt x="89297" y="35718"/>
                </a:lnTo>
                <a:lnTo>
                  <a:pt x="107157" y="35718"/>
                </a:lnTo>
                <a:lnTo>
                  <a:pt x="133946" y="35718"/>
                </a:lnTo>
                <a:lnTo>
                  <a:pt x="151805" y="26789"/>
                </a:lnTo>
                <a:lnTo>
                  <a:pt x="187524" y="35718"/>
                </a:lnTo>
                <a:lnTo>
                  <a:pt x="214313" y="17859"/>
                </a:lnTo>
                <a:lnTo>
                  <a:pt x="232172" y="17859"/>
                </a:lnTo>
                <a:lnTo>
                  <a:pt x="258961" y="17859"/>
                </a:lnTo>
                <a:lnTo>
                  <a:pt x="285750" y="0"/>
                </a:lnTo>
                <a:lnTo>
                  <a:pt x="312540" y="8929"/>
                </a:lnTo>
                <a:lnTo>
                  <a:pt x="348258" y="17859"/>
                </a:lnTo>
                <a:lnTo>
                  <a:pt x="348258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9" name="Freeform 138"/>
          <p:cNvSpPr/>
          <p:nvPr/>
        </p:nvSpPr>
        <p:spPr>
          <a:xfrm>
            <a:off x="4286250" y="3911203"/>
            <a:ext cx="348259" cy="544712"/>
          </a:xfrm>
          <a:custGeom>
            <a:avLst/>
            <a:gdLst/>
            <a:ahLst/>
            <a:cxnLst/>
            <a:rect l="0" t="0" r="0" b="0"/>
            <a:pathLst>
              <a:path w="348259" h="544712">
                <a:moveTo>
                  <a:pt x="187523" y="98226"/>
                </a:moveTo>
                <a:lnTo>
                  <a:pt x="178594" y="80367"/>
                </a:lnTo>
                <a:lnTo>
                  <a:pt x="169664" y="44648"/>
                </a:lnTo>
                <a:lnTo>
                  <a:pt x="160734" y="44648"/>
                </a:lnTo>
                <a:lnTo>
                  <a:pt x="151805" y="44648"/>
                </a:lnTo>
                <a:lnTo>
                  <a:pt x="142875" y="35718"/>
                </a:lnTo>
                <a:lnTo>
                  <a:pt x="133945" y="44648"/>
                </a:lnTo>
                <a:lnTo>
                  <a:pt x="133945" y="44648"/>
                </a:lnTo>
                <a:lnTo>
                  <a:pt x="116086" y="53578"/>
                </a:lnTo>
                <a:lnTo>
                  <a:pt x="107156" y="80367"/>
                </a:lnTo>
                <a:lnTo>
                  <a:pt x="89297" y="80367"/>
                </a:lnTo>
                <a:lnTo>
                  <a:pt x="71438" y="107156"/>
                </a:lnTo>
                <a:lnTo>
                  <a:pt x="62508" y="133945"/>
                </a:lnTo>
                <a:lnTo>
                  <a:pt x="44648" y="142875"/>
                </a:lnTo>
                <a:lnTo>
                  <a:pt x="35719" y="187523"/>
                </a:lnTo>
                <a:lnTo>
                  <a:pt x="26789" y="214312"/>
                </a:lnTo>
                <a:lnTo>
                  <a:pt x="17859" y="232172"/>
                </a:lnTo>
                <a:lnTo>
                  <a:pt x="8930" y="267890"/>
                </a:lnTo>
                <a:lnTo>
                  <a:pt x="8930" y="294679"/>
                </a:lnTo>
                <a:lnTo>
                  <a:pt x="0" y="321468"/>
                </a:lnTo>
                <a:lnTo>
                  <a:pt x="8930" y="366117"/>
                </a:lnTo>
                <a:lnTo>
                  <a:pt x="8930" y="375047"/>
                </a:lnTo>
                <a:lnTo>
                  <a:pt x="17859" y="410765"/>
                </a:lnTo>
                <a:lnTo>
                  <a:pt x="26789" y="446484"/>
                </a:lnTo>
                <a:lnTo>
                  <a:pt x="26789" y="464343"/>
                </a:lnTo>
                <a:lnTo>
                  <a:pt x="44648" y="491133"/>
                </a:lnTo>
                <a:lnTo>
                  <a:pt x="62508" y="508992"/>
                </a:lnTo>
                <a:lnTo>
                  <a:pt x="71438" y="517922"/>
                </a:lnTo>
                <a:lnTo>
                  <a:pt x="98227" y="544711"/>
                </a:lnTo>
                <a:lnTo>
                  <a:pt x="116086" y="535781"/>
                </a:lnTo>
                <a:lnTo>
                  <a:pt x="133945" y="544711"/>
                </a:lnTo>
                <a:lnTo>
                  <a:pt x="151805" y="544711"/>
                </a:lnTo>
                <a:lnTo>
                  <a:pt x="178594" y="526851"/>
                </a:lnTo>
                <a:lnTo>
                  <a:pt x="196453" y="526851"/>
                </a:lnTo>
                <a:lnTo>
                  <a:pt x="223242" y="517922"/>
                </a:lnTo>
                <a:lnTo>
                  <a:pt x="232172" y="491133"/>
                </a:lnTo>
                <a:lnTo>
                  <a:pt x="250031" y="491133"/>
                </a:lnTo>
                <a:lnTo>
                  <a:pt x="267891" y="455414"/>
                </a:lnTo>
                <a:lnTo>
                  <a:pt x="285750" y="437554"/>
                </a:lnTo>
                <a:lnTo>
                  <a:pt x="294680" y="428625"/>
                </a:lnTo>
                <a:lnTo>
                  <a:pt x="303609" y="392906"/>
                </a:lnTo>
                <a:lnTo>
                  <a:pt x="312539" y="375047"/>
                </a:lnTo>
                <a:lnTo>
                  <a:pt x="330398" y="348258"/>
                </a:lnTo>
                <a:lnTo>
                  <a:pt x="330398" y="312539"/>
                </a:lnTo>
                <a:lnTo>
                  <a:pt x="339328" y="285750"/>
                </a:lnTo>
                <a:lnTo>
                  <a:pt x="339328" y="250031"/>
                </a:lnTo>
                <a:lnTo>
                  <a:pt x="348258" y="214312"/>
                </a:lnTo>
                <a:lnTo>
                  <a:pt x="348258" y="196453"/>
                </a:lnTo>
                <a:lnTo>
                  <a:pt x="348258" y="151804"/>
                </a:lnTo>
                <a:lnTo>
                  <a:pt x="339328" y="125015"/>
                </a:lnTo>
                <a:lnTo>
                  <a:pt x="339328" y="107156"/>
                </a:lnTo>
                <a:lnTo>
                  <a:pt x="330398" y="71437"/>
                </a:lnTo>
                <a:lnTo>
                  <a:pt x="312539" y="62508"/>
                </a:lnTo>
                <a:lnTo>
                  <a:pt x="303609" y="44648"/>
                </a:lnTo>
                <a:lnTo>
                  <a:pt x="285750" y="26789"/>
                </a:lnTo>
                <a:lnTo>
                  <a:pt x="267891" y="26789"/>
                </a:lnTo>
                <a:lnTo>
                  <a:pt x="250031" y="8929"/>
                </a:lnTo>
                <a:lnTo>
                  <a:pt x="232172" y="8929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0" name="Freeform 139"/>
          <p:cNvSpPr/>
          <p:nvPr/>
        </p:nvSpPr>
        <p:spPr>
          <a:xfrm>
            <a:off x="4304109" y="4572000"/>
            <a:ext cx="71439" cy="508993"/>
          </a:xfrm>
          <a:custGeom>
            <a:avLst/>
            <a:gdLst/>
            <a:ahLst/>
            <a:cxnLst/>
            <a:rect l="0" t="0" r="0" b="0"/>
            <a:pathLst>
              <a:path w="71439" h="508993">
                <a:moveTo>
                  <a:pt x="71438" y="35718"/>
                </a:moveTo>
                <a:lnTo>
                  <a:pt x="62508" y="17859"/>
                </a:lnTo>
                <a:lnTo>
                  <a:pt x="62508" y="8929"/>
                </a:lnTo>
                <a:lnTo>
                  <a:pt x="53579" y="8929"/>
                </a:lnTo>
                <a:lnTo>
                  <a:pt x="53579" y="17859"/>
                </a:lnTo>
                <a:lnTo>
                  <a:pt x="53579" y="0"/>
                </a:lnTo>
                <a:lnTo>
                  <a:pt x="44649" y="17859"/>
                </a:lnTo>
                <a:lnTo>
                  <a:pt x="53579" y="35718"/>
                </a:lnTo>
                <a:lnTo>
                  <a:pt x="44649" y="35718"/>
                </a:lnTo>
                <a:lnTo>
                  <a:pt x="44649" y="71437"/>
                </a:lnTo>
                <a:lnTo>
                  <a:pt x="44649" y="80367"/>
                </a:lnTo>
                <a:lnTo>
                  <a:pt x="35719" y="107156"/>
                </a:lnTo>
                <a:lnTo>
                  <a:pt x="26789" y="151804"/>
                </a:lnTo>
                <a:lnTo>
                  <a:pt x="26789" y="169664"/>
                </a:lnTo>
                <a:lnTo>
                  <a:pt x="26789" y="196453"/>
                </a:lnTo>
                <a:lnTo>
                  <a:pt x="17860" y="250031"/>
                </a:lnTo>
                <a:lnTo>
                  <a:pt x="17860" y="267890"/>
                </a:lnTo>
                <a:lnTo>
                  <a:pt x="8930" y="312539"/>
                </a:lnTo>
                <a:lnTo>
                  <a:pt x="17860" y="348258"/>
                </a:lnTo>
                <a:lnTo>
                  <a:pt x="8930" y="375047"/>
                </a:lnTo>
                <a:lnTo>
                  <a:pt x="8930" y="410766"/>
                </a:lnTo>
                <a:lnTo>
                  <a:pt x="8930" y="437555"/>
                </a:lnTo>
                <a:lnTo>
                  <a:pt x="0" y="464344"/>
                </a:lnTo>
                <a:lnTo>
                  <a:pt x="0" y="508992"/>
                </a:lnTo>
                <a:lnTo>
                  <a:pt x="0" y="50899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1" name="Freeform 140"/>
          <p:cNvSpPr/>
          <p:nvPr/>
        </p:nvSpPr>
        <p:spPr>
          <a:xfrm>
            <a:off x="4196953" y="4572000"/>
            <a:ext cx="241103" cy="250032"/>
          </a:xfrm>
          <a:custGeom>
            <a:avLst/>
            <a:gdLst/>
            <a:ahLst/>
            <a:cxnLst/>
            <a:rect l="0" t="0" r="0" b="0"/>
            <a:pathLst>
              <a:path w="241103" h="250032">
                <a:moveTo>
                  <a:pt x="142875" y="0"/>
                </a:moveTo>
                <a:lnTo>
                  <a:pt x="142875" y="8929"/>
                </a:lnTo>
                <a:lnTo>
                  <a:pt x="133945" y="17859"/>
                </a:lnTo>
                <a:lnTo>
                  <a:pt x="125016" y="8929"/>
                </a:lnTo>
                <a:lnTo>
                  <a:pt x="116086" y="8929"/>
                </a:lnTo>
                <a:lnTo>
                  <a:pt x="116086" y="26789"/>
                </a:lnTo>
                <a:lnTo>
                  <a:pt x="107156" y="8929"/>
                </a:lnTo>
                <a:lnTo>
                  <a:pt x="107156" y="35718"/>
                </a:lnTo>
                <a:lnTo>
                  <a:pt x="98227" y="53578"/>
                </a:lnTo>
                <a:lnTo>
                  <a:pt x="89297" y="62507"/>
                </a:lnTo>
                <a:lnTo>
                  <a:pt x="71438" y="89296"/>
                </a:lnTo>
                <a:lnTo>
                  <a:pt x="71438" y="107156"/>
                </a:lnTo>
                <a:lnTo>
                  <a:pt x="53578" y="125015"/>
                </a:lnTo>
                <a:lnTo>
                  <a:pt x="44649" y="160734"/>
                </a:lnTo>
                <a:lnTo>
                  <a:pt x="35719" y="169664"/>
                </a:lnTo>
                <a:lnTo>
                  <a:pt x="17860" y="187523"/>
                </a:lnTo>
                <a:lnTo>
                  <a:pt x="17860" y="214312"/>
                </a:lnTo>
                <a:lnTo>
                  <a:pt x="8930" y="214312"/>
                </a:lnTo>
                <a:lnTo>
                  <a:pt x="0" y="232171"/>
                </a:lnTo>
                <a:lnTo>
                  <a:pt x="0" y="250031"/>
                </a:lnTo>
                <a:lnTo>
                  <a:pt x="0" y="241101"/>
                </a:lnTo>
                <a:lnTo>
                  <a:pt x="0" y="250031"/>
                </a:lnTo>
                <a:lnTo>
                  <a:pt x="0" y="241101"/>
                </a:lnTo>
                <a:lnTo>
                  <a:pt x="0" y="232171"/>
                </a:lnTo>
                <a:lnTo>
                  <a:pt x="8930" y="241101"/>
                </a:lnTo>
                <a:lnTo>
                  <a:pt x="17860" y="205382"/>
                </a:lnTo>
                <a:lnTo>
                  <a:pt x="26789" y="196453"/>
                </a:lnTo>
                <a:lnTo>
                  <a:pt x="44649" y="187523"/>
                </a:lnTo>
                <a:lnTo>
                  <a:pt x="53578" y="151804"/>
                </a:lnTo>
                <a:lnTo>
                  <a:pt x="62508" y="142875"/>
                </a:lnTo>
                <a:lnTo>
                  <a:pt x="89297" y="125015"/>
                </a:lnTo>
                <a:lnTo>
                  <a:pt x="98227" y="89296"/>
                </a:lnTo>
                <a:lnTo>
                  <a:pt x="107156" y="89296"/>
                </a:lnTo>
                <a:lnTo>
                  <a:pt x="125016" y="62507"/>
                </a:lnTo>
                <a:lnTo>
                  <a:pt x="133945" y="53578"/>
                </a:lnTo>
                <a:lnTo>
                  <a:pt x="151805" y="62507"/>
                </a:lnTo>
                <a:lnTo>
                  <a:pt x="160735" y="35718"/>
                </a:lnTo>
                <a:lnTo>
                  <a:pt x="169664" y="44648"/>
                </a:lnTo>
                <a:lnTo>
                  <a:pt x="178594" y="53578"/>
                </a:lnTo>
                <a:lnTo>
                  <a:pt x="187524" y="53578"/>
                </a:lnTo>
                <a:lnTo>
                  <a:pt x="196453" y="71437"/>
                </a:lnTo>
                <a:lnTo>
                  <a:pt x="205383" y="71437"/>
                </a:lnTo>
                <a:lnTo>
                  <a:pt x="205383" y="80367"/>
                </a:lnTo>
                <a:lnTo>
                  <a:pt x="214313" y="107156"/>
                </a:lnTo>
                <a:lnTo>
                  <a:pt x="223242" y="98226"/>
                </a:lnTo>
                <a:lnTo>
                  <a:pt x="241102" y="98226"/>
                </a:lnTo>
                <a:lnTo>
                  <a:pt x="241102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2" name="Freeform 141"/>
          <p:cNvSpPr/>
          <p:nvPr/>
        </p:nvSpPr>
        <p:spPr>
          <a:xfrm>
            <a:off x="4018359" y="5322094"/>
            <a:ext cx="357189" cy="651867"/>
          </a:xfrm>
          <a:custGeom>
            <a:avLst/>
            <a:gdLst/>
            <a:ahLst/>
            <a:cxnLst/>
            <a:rect l="0" t="0" r="0" b="0"/>
            <a:pathLst>
              <a:path w="357189" h="651867">
                <a:moveTo>
                  <a:pt x="0" y="8929"/>
                </a:moveTo>
                <a:lnTo>
                  <a:pt x="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35719"/>
                </a:lnTo>
                <a:lnTo>
                  <a:pt x="17860" y="35719"/>
                </a:lnTo>
                <a:lnTo>
                  <a:pt x="26789" y="62508"/>
                </a:lnTo>
                <a:lnTo>
                  <a:pt x="35719" y="89297"/>
                </a:lnTo>
                <a:lnTo>
                  <a:pt x="44649" y="98226"/>
                </a:lnTo>
                <a:lnTo>
                  <a:pt x="44649" y="142875"/>
                </a:lnTo>
                <a:lnTo>
                  <a:pt x="53579" y="169664"/>
                </a:lnTo>
                <a:lnTo>
                  <a:pt x="62508" y="196453"/>
                </a:lnTo>
                <a:lnTo>
                  <a:pt x="71438" y="241101"/>
                </a:lnTo>
                <a:lnTo>
                  <a:pt x="80368" y="267890"/>
                </a:lnTo>
                <a:lnTo>
                  <a:pt x="80368" y="303608"/>
                </a:lnTo>
                <a:lnTo>
                  <a:pt x="89297" y="348257"/>
                </a:lnTo>
                <a:lnTo>
                  <a:pt x="89297" y="375046"/>
                </a:lnTo>
                <a:lnTo>
                  <a:pt x="89297" y="410765"/>
                </a:lnTo>
                <a:lnTo>
                  <a:pt x="98227" y="455413"/>
                </a:lnTo>
                <a:lnTo>
                  <a:pt x="98227" y="473272"/>
                </a:lnTo>
                <a:lnTo>
                  <a:pt x="98227" y="517921"/>
                </a:lnTo>
                <a:lnTo>
                  <a:pt x="107157" y="535780"/>
                </a:lnTo>
                <a:lnTo>
                  <a:pt x="98227" y="553640"/>
                </a:lnTo>
                <a:lnTo>
                  <a:pt x="98227" y="580429"/>
                </a:lnTo>
                <a:lnTo>
                  <a:pt x="98227" y="580429"/>
                </a:lnTo>
                <a:lnTo>
                  <a:pt x="98227" y="589358"/>
                </a:lnTo>
                <a:lnTo>
                  <a:pt x="98227" y="607218"/>
                </a:lnTo>
                <a:lnTo>
                  <a:pt x="98227" y="580429"/>
                </a:lnTo>
                <a:lnTo>
                  <a:pt x="89297" y="589358"/>
                </a:lnTo>
                <a:lnTo>
                  <a:pt x="98227" y="580429"/>
                </a:lnTo>
                <a:lnTo>
                  <a:pt x="89297" y="553640"/>
                </a:lnTo>
                <a:lnTo>
                  <a:pt x="89297" y="544710"/>
                </a:lnTo>
                <a:lnTo>
                  <a:pt x="98227" y="508991"/>
                </a:lnTo>
                <a:lnTo>
                  <a:pt x="98227" y="473272"/>
                </a:lnTo>
                <a:lnTo>
                  <a:pt x="98227" y="464343"/>
                </a:lnTo>
                <a:lnTo>
                  <a:pt x="107157" y="419694"/>
                </a:lnTo>
                <a:lnTo>
                  <a:pt x="107157" y="392905"/>
                </a:lnTo>
                <a:lnTo>
                  <a:pt x="125016" y="375046"/>
                </a:lnTo>
                <a:lnTo>
                  <a:pt x="133946" y="339327"/>
                </a:lnTo>
                <a:lnTo>
                  <a:pt x="142875" y="330397"/>
                </a:lnTo>
                <a:lnTo>
                  <a:pt x="160735" y="312538"/>
                </a:lnTo>
                <a:lnTo>
                  <a:pt x="178594" y="285749"/>
                </a:lnTo>
                <a:lnTo>
                  <a:pt x="196454" y="294679"/>
                </a:lnTo>
                <a:lnTo>
                  <a:pt x="214313" y="267890"/>
                </a:lnTo>
                <a:lnTo>
                  <a:pt x="232172" y="267890"/>
                </a:lnTo>
                <a:lnTo>
                  <a:pt x="250032" y="276819"/>
                </a:lnTo>
                <a:lnTo>
                  <a:pt x="267891" y="258960"/>
                </a:lnTo>
                <a:lnTo>
                  <a:pt x="285750" y="267890"/>
                </a:lnTo>
                <a:lnTo>
                  <a:pt x="303610" y="276819"/>
                </a:lnTo>
                <a:lnTo>
                  <a:pt x="312539" y="276819"/>
                </a:lnTo>
                <a:lnTo>
                  <a:pt x="330399" y="294679"/>
                </a:lnTo>
                <a:lnTo>
                  <a:pt x="339329" y="294679"/>
                </a:lnTo>
                <a:lnTo>
                  <a:pt x="348258" y="303608"/>
                </a:lnTo>
                <a:lnTo>
                  <a:pt x="357188" y="339327"/>
                </a:lnTo>
                <a:lnTo>
                  <a:pt x="357188" y="339327"/>
                </a:lnTo>
                <a:lnTo>
                  <a:pt x="357188" y="357186"/>
                </a:lnTo>
                <a:lnTo>
                  <a:pt x="357188" y="392905"/>
                </a:lnTo>
                <a:lnTo>
                  <a:pt x="348258" y="401835"/>
                </a:lnTo>
                <a:lnTo>
                  <a:pt x="339329" y="437554"/>
                </a:lnTo>
                <a:lnTo>
                  <a:pt x="330399" y="464343"/>
                </a:lnTo>
                <a:lnTo>
                  <a:pt x="321469" y="482202"/>
                </a:lnTo>
                <a:lnTo>
                  <a:pt x="303610" y="517921"/>
                </a:lnTo>
                <a:lnTo>
                  <a:pt x="285750" y="535780"/>
                </a:lnTo>
                <a:lnTo>
                  <a:pt x="267891" y="553640"/>
                </a:lnTo>
                <a:lnTo>
                  <a:pt x="250032" y="598288"/>
                </a:lnTo>
                <a:lnTo>
                  <a:pt x="232172" y="598288"/>
                </a:lnTo>
                <a:lnTo>
                  <a:pt x="196454" y="625077"/>
                </a:lnTo>
                <a:lnTo>
                  <a:pt x="178594" y="651866"/>
                </a:lnTo>
                <a:lnTo>
                  <a:pt x="160735" y="651866"/>
                </a:lnTo>
                <a:lnTo>
                  <a:pt x="125016" y="651866"/>
                </a:lnTo>
                <a:lnTo>
                  <a:pt x="125016" y="651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3" name="Freeform 142"/>
          <p:cNvSpPr/>
          <p:nvPr/>
        </p:nvSpPr>
        <p:spPr>
          <a:xfrm>
            <a:off x="6929438" y="1669851"/>
            <a:ext cx="241102" cy="241103"/>
          </a:xfrm>
          <a:custGeom>
            <a:avLst/>
            <a:gdLst/>
            <a:ahLst/>
            <a:cxnLst/>
            <a:rect l="0" t="0" r="0" b="0"/>
            <a:pathLst>
              <a:path w="241102" h="241103">
                <a:moveTo>
                  <a:pt x="241101" y="0"/>
                </a:moveTo>
                <a:lnTo>
                  <a:pt x="232171" y="0"/>
                </a:lnTo>
                <a:lnTo>
                  <a:pt x="223242" y="0"/>
                </a:lnTo>
                <a:lnTo>
                  <a:pt x="214312" y="17860"/>
                </a:lnTo>
                <a:lnTo>
                  <a:pt x="205382" y="17860"/>
                </a:lnTo>
                <a:lnTo>
                  <a:pt x="196453" y="26789"/>
                </a:lnTo>
                <a:lnTo>
                  <a:pt x="187523" y="53578"/>
                </a:lnTo>
                <a:lnTo>
                  <a:pt x="178593" y="44649"/>
                </a:lnTo>
                <a:lnTo>
                  <a:pt x="160734" y="62508"/>
                </a:lnTo>
                <a:lnTo>
                  <a:pt x="142875" y="89297"/>
                </a:lnTo>
                <a:lnTo>
                  <a:pt x="133945" y="89297"/>
                </a:lnTo>
                <a:lnTo>
                  <a:pt x="116085" y="116086"/>
                </a:lnTo>
                <a:lnTo>
                  <a:pt x="98226" y="125016"/>
                </a:lnTo>
                <a:lnTo>
                  <a:pt x="80367" y="133946"/>
                </a:lnTo>
                <a:lnTo>
                  <a:pt x="62507" y="169664"/>
                </a:lnTo>
                <a:lnTo>
                  <a:pt x="44648" y="160735"/>
                </a:lnTo>
                <a:lnTo>
                  <a:pt x="26789" y="178594"/>
                </a:lnTo>
                <a:lnTo>
                  <a:pt x="8929" y="205383"/>
                </a:lnTo>
                <a:lnTo>
                  <a:pt x="0" y="241102"/>
                </a:lnTo>
                <a:lnTo>
                  <a:pt x="0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4" name="Freeform 143"/>
          <p:cNvSpPr/>
          <p:nvPr/>
        </p:nvSpPr>
        <p:spPr>
          <a:xfrm>
            <a:off x="7009805" y="1580554"/>
            <a:ext cx="223243" cy="169666"/>
          </a:xfrm>
          <a:custGeom>
            <a:avLst/>
            <a:gdLst/>
            <a:ahLst/>
            <a:cxnLst/>
            <a:rect l="0" t="0" r="0" b="0"/>
            <a:pathLst>
              <a:path w="223243" h="169666">
                <a:moveTo>
                  <a:pt x="178593" y="8930"/>
                </a:moveTo>
                <a:lnTo>
                  <a:pt x="178593" y="0"/>
                </a:lnTo>
                <a:lnTo>
                  <a:pt x="160734" y="8930"/>
                </a:lnTo>
                <a:lnTo>
                  <a:pt x="151804" y="8930"/>
                </a:lnTo>
                <a:lnTo>
                  <a:pt x="133945" y="26790"/>
                </a:lnTo>
                <a:lnTo>
                  <a:pt x="125015" y="17860"/>
                </a:lnTo>
                <a:lnTo>
                  <a:pt x="107156" y="17860"/>
                </a:lnTo>
                <a:lnTo>
                  <a:pt x="89297" y="44649"/>
                </a:lnTo>
                <a:lnTo>
                  <a:pt x="71437" y="35719"/>
                </a:lnTo>
                <a:lnTo>
                  <a:pt x="53578" y="44649"/>
                </a:lnTo>
                <a:lnTo>
                  <a:pt x="44648" y="53579"/>
                </a:lnTo>
                <a:lnTo>
                  <a:pt x="26789" y="35719"/>
                </a:lnTo>
                <a:lnTo>
                  <a:pt x="17859" y="53579"/>
                </a:lnTo>
                <a:lnTo>
                  <a:pt x="17859" y="53579"/>
                </a:lnTo>
                <a:lnTo>
                  <a:pt x="8929" y="44649"/>
                </a:lnTo>
                <a:lnTo>
                  <a:pt x="8929" y="53579"/>
                </a:lnTo>
                <a:lnTo>
                  <a:pt x="8929" y="44649"/>
                </a:lnTo>
                <a:lnTo>
                  <a:pt x="0" y="44649"/>
                </a:lnTo>
                <a:lnTo>
                  <a:pt x="8929" y="53579"/>
                </a:lnTo>
                <a:lnTo>
                  <a:pt x="17859" y="35719"/>
                </a:lnTo>
                <a:lnTo>
                  <a:pt x="17859" y="44649"/>
                </a:lnTo>
                <a:lnTo>
                  <a:pt x="35718" y="44649"/>
                </a:lnTo>
                <a:lnTo>
                  <a:pt x="44648" y="26790"/>
                </a:lnTo>
                <a:lnTo>
                  <a:pt x="62508" y="35719"/>
                </a:lnTo>
                <a:lnTo>
                  <a:pt x="80367" y="35719"/>
                </a:lnTo>
                <a:lnTo>
                  <a:pt x="89297" y="17860"/>
                </a:lnTo>
                <a:lnTo>
                  <a:pt x="116086" y="8930"/>
                </a:lnTo>
                <a:lnTo>
                  <a:pt x="133945" y="8930"/>
                </a:lnTo>
                <a:lnTo>
                  <a:pt x="151804" y="26790"/>
                </a:lnTo>
                <a:lnTo>
                  <a:pt x="169664" y="8930"/>
                </a:lnTo>
                <a:lnTo>
                  <a:pt x="169664" y="26790"/>
                </a:lnTo>
                <a:lnTo>
                  <a:pt x="187523" y="35719"/>
                </a:lnTo>
                <a:lnTo>
                  <a:pt x="187523" y="35719"/>
                </a:lnTo>
                <a:lnTo>
                  <a:pt x="187523" y="53579"/>
                </a:lnTo>
                <a:lnTo>
                  <a:pt x="196453" y="62508"/>
                </a:lnTo>
                <a:lnTo>
                  <a:pt x="196453" y="71438"/>
                </a:lnTo>
                <a:lnTo>
                  <a:pt x="196453" y="98227"/>
                </a:lnTo>
                <a:lnTo>
                  <a:pt x="196453" y="89297"/>
                </a:lnTo>
                <a:lnTo>
                  <a:pt x="205383" y="107157"/>
                </a:lnTo>
                <a:lnTo>
                  <a:pt x="205383" y="133946"/>
                </a:lnTo>
                <a:lnTo>
                  <a:pt x="223242" y="169665"/>
                </a:lnTo>
                <a:lnTo>
                  <a:pt x="223242" y="16966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5" name="Freeform 144"/>
          <p:cNvSpPr/>
          <p:nvPr/>
        </p:nvSpPr>
        <p:spPr>
          <a:xfrm>
            <a:off x="6804422" y="1910953"/>
            <a:ext cx="473274" cy="294681"/>
          </a:xfrm>
          <a:custGeom>
            <a:avLst/>
            <a:gdLst/>
            <a:ahLst/>
            <a:cxnLst/>
            <a:rect l="0" t="0" r="0" b="0"/>
            <a:pathLst>
              <a:path w="473274" h="294681">
                <a:moveTo>
                  <a:pt x="303609" y="44648"/>
                </a:moveTo>
                <a:lnTo>
                  <a:pt x="294680" y="71437"/>
                </a:lnTo>
                <a:lnTo>
                  <a:pt x="285750" y="80367"/>
                </a:lnTo>
                <a:lnTo>
                  <a:pt x="285750" y="71437"/>
                </a:lnTo>
                <a:lnTo>
                  <a:pt x="267891" y="62508"/>
                </a:lnTo>
                <a:lnTo>
                  <a:pt x="267891" y="71437"/>
                </a:lnTo>
                <a:lnTo>
                  <a:pt x="267891" y="53578"/>
                </a:lnTo>
                <a:lnTo>
                  <a:pt x="258961" y="44648"/>
                </a:lnTo>
                <a:lnTo>
                  <a:pt x="258961" y="44648"/>
                </a:lnTo>
                <a:lnTo>
                  <a:pt x="250031" y="17859"/>
                </a:lnTo>
                <a:lnTo>
                  <a:pt x="241101" y="26789"/>
                </a:lnTo>
                <a:lnTo>
                  <a:pt x="241101" y="26789"/>
                </a:lnTo>
                <a:lnTo>
                  <a:pt x="232172" y="8930"/>
                </a:lnTo>
                <a:lnTo>
                  <a:pt x="223242" y="17859"/>
                </a:lnTo>
                <a:lnTo>
                  <a:pt x="205383" y="8930"/>
                </a:lnTo>
                <a:lnTo>
                  <a:pt x="187523" y="0"/>
                </a:lnTo>
                <a:lnTo>
                  <a:pt x="178594" y="17859"/>
                </a:lnTo>
                <a:lnTo>
                  <a:pt x="160734" y="8930"/>
                </a:lnTo>
                <a:lnTo>
                  <a:pt x="142875" y="17859"/>
                </a:lnTo>
                <a:lnTo>
                  <a:pt x="125016" y="44648"/>
                </a:lnTo>
                <a:lnTo>
                  <a:pt x="107156" y="35719"/>
                </a:lnTo>
                <a:lnTo>
                  <a:pt x="89297" y="62508"/>
                </a:lnTo>
                <a:lnTo>
                  <a:pt x="71437" y="71437"/>
                </a:lnTo>
                <a:lnTo>
                  <a:pt x="53578" y="80367"/>
                </a:lnTo>
                <a:lnTo>
                  <a:pt x="44648" y="107156"/>
                </a:lnTo>
                <a:lnTo>
                  <a:pt x="35719" y="116086"/>
                </a:lnTo>
                <a:lnTo>
                  <a:pt x="17859" y="125016"/>
                </a:lnTo>
                <a:lnTo>
                  <a:pt x="8930" y="160734"/>
                </a:lnTo>
                <a:lnTo>
                  <a:pt x="0" y="151805"/>
                </a:lnTo>
                <a:lnTo>
                  <a:pt x="0" y="178594"/>
                </a:lnTo>
                <a:lnTo>
                  <a:pt x="8930" y="196453"/>
                </a:lnTo>
                <a:lnTo>
                  <a:pt x="8930" y="196453"/>
                </a:lnTo>
                <a:lnTo>
                  <a:pt x="17859" y="214312"/>
                </a:lnTo>
                <a:lnTo>
                  <a:pt x="26789" y="205383"/>
                </a:lnTo>
                <a:lnTo>
                  <a:pt x="35719" y="205383"/>
                </a:lnTo>
                <a:lnTo>
                  <a:pt x="44648" y="232172"/>
                </a:lnTo>
                <a:lnTo>
                  <a:pt x="62508" y="214312"/>
                </a:lnTo>
                <a:lnTo>
                  <a:pt x="71437" y="214312"/>
                </a:lnTo>
                <a:lnTo>
                  <a:pt x="89297" y="223242"/>
                </a:lnTo>
                <a:lnTo>
                  <a:pt x="107156" y="196453"/>
                </a:lnTo>
                <a:lnTo>
                  <a:pt x="116086" y="196453"/>
                </a:lnTo>
                <a:lnTo>
                  <a:pt x="133945" y="187523"/>
                </a:lnTo>
                <a:lnTo>
                  <a:pt x="142875" y="169664"/>
                </a:lnTo>
                <a:lnTo>
                  <a:pt x="160734" y="169664"/>
                </a:lnTo>
                <a:lnTo>
                  <a:pt x="178594" y="142875"/>
                </a:lnTo>
                <a:lnTo>
                  <a:pt x="187523" y="125016"/>
                </a:lnTo>
                <a:lnTo>
                  <a:pt x="196453" y="133945"/>
                </a:lnTo>
                <a:lnTo>
                  <a:pt x="214312" y="98226"/>
                </a:lnTo>
                <a:lnTo>
                  <a:pt x="223242" y="89297"/>
                </a:lnTo>
                <a:lnTo>
                  <a:pt x="232172" y="89297"/>
                </a:lnTo>
                <a:lnTo>
                  <a:pt x="232172" y="71437"/>
                </a:lnTo>
                <a:lnTo>
                  <a:pt x="241101" y="71437"/>
                </a:lnTo>
                <a:lnTo>
                  <a:pt x="250031" y="62508"/>
                </a:lnTo>
                <a:lnTo>
                  <a:pt x="250031" y="44648"/>
                </a:lnTo>
                <a:lnTo>
                  <a:pt x="250031" y="62508"/>
                </a:lnTo>
                <a:lnTo>
                  <a:pt x="250031" y="44648"/>
                </a:lnTo>
                <a:lnTo>
                  <a:pt x="250031" y="44648"/>
                </a:lnTo>
                <a:lnTo>
                  <a:pt x="250031" y="62508"/>
                </a:lnTo>
                <a:lnTo>
                  <a:pt x="250031" y="44648"/>
                </a:lnTo>
                <a:lnTo>
                  <a:pt x="250031" y="62508"/>
                </a:lnTo>
                <a:lnTo>
                  <a:pt x="258961" y="71437"/>
                </a:lnTo>
                <a:lnTo>
                  <a:pt x="250031" y="71437"/>
                </a:lnTo>
                <a:lnTo>
                  <a:pt x="250031" y="89297"/>
                </a:lnTo>
                <a:lnTo>
                  <a:pt x="250031" y="98226"/>
                </a:lnTo>
                <a:lnTo>
                  <a:pt x="250031" y="107156"/>
                </a:lnTo>
                <a:lnTo>
                  <a:pt x="250031" y="142875"/>
                </a:lnTo>
                <a:lnTo>
                  <a:pt x="250031" y="142875"/>
                </a:lnTo>
                <a:lnTo>
                  <a:pt x="250031" y="160734"/>
                </a:lnTo>
                <a:lnTo>
                  <a:pt x="258961" y="187523"/>
                </a:lnTo>
                <a:lnTo>
                  <a:pt x="267891" y="187523"/>
                </a:lnTo>
                <a:lnTo>
                  <a:pt x="267891" y="205383"/>
                </a:lnTo>
                <a:lnTo>
                  <a:pt x="285750" y="223242"/>
                </a:lnTo>
                <a:lnTo>
                  <a:pt x="303609" y="232172"/>
                </a:lnTo>
                <a:lnTo>
                  <a:pt x="321469" y="258961"/>
                </a:lnTo>
                <a:lnTo>
                  <a:pt x="348258" y="258961"/>
                </a:lnTo>
                <a:lnTo>
                  <a:pt x="366117" y="267891"/>
                </a:lnTo>
                <a:lnTo>
                  <a:pt x="401836" y="294680"/>
                </a:lnTo>
                <a:lnTo>
                  <a:pt x="428625" y="285750"/>
                </a:lnTo>
                <a:lnTo>
                  <a:pt x="473273" y="267891"/>
                </a:lnTo>
                <a:lnTo>
                  <a:pt x="473273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6" name="Freeform 145"/>
          <p:cNvSpPr/>
          <p:nvPr/>
        </p:nvSpPr>
        <p:spPr>
          <a:xfrm>
            <a:off x="8411765" y="1732359"/>
            <a:ext cx="125016" cy="294681"/>
          </a:xfrm>
          <a:custGeom>
            <a:avLst/>
            <a:gdLst/>
            <a:ahLst/>
            <a:cxnLst/>
            <a:rect l="0" t="0" r="0" b="0"/>
            <a:pathLst>
              <a:path w="125016" h="294681">
                <a:moveTo>
                  <a:pt x="0" y="26789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30" y="26789"/>
                </a:lnTo>
                <a:lnTo>
                  <a:pt x="8930" y="8930"/>
                </a:lnTo>
                <a:lnTo>
                  <a:pt x="17859" y="26789"/>
                </a:lnTo>
                <a:lnTo>
                  <a:pt x="26789" y="44649"/>
                </a:lnTo>
                <a:lnTo>
                  <a:pt x="26789" y="44649"/>
                </a:lnTo>
                <a:lnTo>
                  <a:pt x="35719" y="71438"/>
                </a:lnTo>
                <a:lnTo>
                  <a:pt x="44648" y="71438"/>
                </a:lnTo>
                <a:lnTo>
                  <a:pt x="44648" y="89297"/>
                </a:lnTo>
                <a:lnTo>
                  <a:pt x="53578" y="125016"/>
                </a:lnTo>
                <a:lnTo>
                  <a:pt x="53578" y="125016"/>
                </a:lnTo>
                <a:lnTo>
                  <a:pt x="62508" y="142875"/>
                </a:lnTo>
                <a:lnTo>
                  <a:pt x="71437" y="169664"/>
                </a:lnTo>
                <a:lnTo>
                  <a:pt x="80367" y="169664"/>
                </a:lnTo>
                <a:lnTo>
                  <a:pt x="80367" y="196453"/>
                </a:lnTo>
                <a:lnTo>
                  <a:pt x="89297" y="223242"/>
                </a:lnTo>
                <a:lnTo>
                  <a:pt x="98226" y="223242"/>
                </a:lnTo>
                <a:lnTo>
                  <a:pt x="98226" y="250031"/>
                </a:lnTo>
                <a:lnTo>
                  <a:pt x="107156" y="250031"/>
                </a:lnTo>
                <a:lnTo>
                  <a:pt x="107156" y="258961"/>
                </a:lnTo>
                <a:lnTo>
                  <a:pt x="116086" y="294680"/>
                </a:lnTo>
                <a:lnTo>
                  <a:pt x="116086" y="276820"/>
                </a:lnTo>
                <a:lnTo>
                  <a:pt x="125015" y="258961"/>
                </a:lnTo>
                <a:lnTo>
                  <a:pt x="125015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7" name="Freeform 146"/>
          <p:cNvSpPr/>
          <p:nvPr/>
        </p:nvSpPr>
        <p:spPr>
          <a:xfrm>
            <a:off x="8286749" y="1616273"/>
            <a:ext cx="267892" cy="214314"/>
          </a:xfrm>
          <a:custGeom>
            <a:avLst/>
            <a:gdLst/>
            <a:ahLst/>
            <a:cxnLst/>
            <a:rect l="0" t="0" r="0" b="0"/>
            <a:pathLst>
              <a:path w="267892" h="214314">
                <a:moveTo>
                  <a:pt x="178594" y="44649"/>
                </a:moveTo>
                <a:lnTo>
                  <a:pt x="160735" y="62508"/>
                </a:lnTo>
                <a:lnTo>
                  <a:pt x="142875" y="71438"/>
                </a:lnTo>
                <a:lnTo>
                  <a:pt x="133946" y="80367"/>
                </a:lnTo>
                <a:lnTo>
                  <a:pt x="125016" y="80367"/>
                </a:lnTo>
                <a:lnTo>
                  <a:pt x="107156" y="98227"/>
                </a:lnTo>
                <a:lnTo>
                  <a:pt x="98227" y="98227"/>
                </a:lnTo>
                <a:lnTo>
                  <a:pt x="89297" y="107156"/>
                </a:lnTo>
                <a:lnTo>
                  <a:pt x="80367" y="133946"/>
                </a:lnTo>
                <a:lnTo>
                  <a:pt x="71438" y="125016"/>
                </a:lnTo>
                <a:lnTo>
                  <a:pt x="53578" y="151805"/>
                </a:lnTo>
                <a:lnTo>
                  <a:pt x="44649" y="169664"/>
                </a:lnTo>
                <a:lnTo>
                  <a:pt x="35719" y="169664"/>
                </a:lnTo>
                <a:lnTo>
                  <a:pt x="17860" y="196453"/>
                </a:lnTo>
                <a:lnTo>
                  <a:pt x="17860" y="196453"/>
                </a:lnTo>
                <a:lnTo>
                  <a:pt x="8930" y="196453"/>
                </a:lnTo>
                <a:lnTo>
                  <a:pt x="8930" y="214313"/>
                </a:lnTo>
                <a:lnTo>
                  <a:pt x="8930" y="205383"/>
                </a:lnTo>
                <a:lnTo>
                  <a:pt x="0" y="205383"/>
                </a:lnTo>
                <a:lnTo>
                  <a:pt x="0" y="214313"/>
                </a:lnTo>
                <a:lnTo>
                  <a:pt x="0" y="187524"/>
                </a:lnTo>
                <a:lnTo>
                  <a:pt x="0" y="187524"/>
                </a:lnTo>
                <a:lnTo>
                  <a:pt x="8930" y="187524"/>
                </a:lnTo>
                <a:lnTo>
                  <a:pt x="8930" y="160735"/>
                </a:lnTo>
                <a:lnTo>
                  <a:pt x="8930" y="160735"/>
                </a:lnTo>
                <a:lnTo>
                  <a:pt x="17860" y="133946"/>
                </a:lnTo>
                <a:lnTo>
                  <a:pt x="17860" y="116086"/>
                </a:lnTo>
                <a:lnTo>
                  <a:pt x="26789" y="125016"/>
                </a:lnTo>
                <a:lnTo>
                  <a:pt x="35719" y="89297"/>
                </a:lnTo>
                <a:lnTo>
                  <a:pt x="44649" y="71438"/>
                </a:lnTo>
                <a:lnTo>
                  <a:pt x="53578" y="71438"/>
                </a:lnTo>
                <a:lnTo>
                  <a:pt x="62508" y="44649"/>
                </a:lnTo>
                <a:lnTo>
                  <a:pt x="71438" y="35719"/>
                </a:lnTo>
                <a:lnTo>
                  <a:pt x="80367" y="26789"/>
                </a:lnTo>
                <a:lnTo>
                  <a:pt x="80367" y="8930"/>
                </a:lnTo>
                <a:lnTo>
                  <a:pt x="89297" y="17860"/>
                </a:lnTo>
                <a:lnTo>
                  <a:pt x="98227" y="0"/>
                </a:lnTo>
                <a:lnTo>
                  <a:pt x="107156" y="0"/>
                </a:lnTo>
                <a:lnTo>
                  <a:pt x="116086" y="17860"/>
                </a:lnTo>
                <a:lnTo>
                  <a:pt x="125016" y="0"/>
                </a:lnTo>
                <a:lnTo>
                  <a:pt x="125016" y="8930"/>
                </a:lnTo>
                <a:lnTo>
                  <a:pt x="142875" y="17860"/>
                </a:lnTo>
                <a:lnTo>
                  <a:pt x="151805" y="17860"/>
                </a:lnTo>
                <a:lnTo>
                  <a:pt x="160735" y="35719"/>
                </a:lnTo>
                <a:lnTo>
                  <a:pt x="178594" y="44649"/>
                </a:lnTo>
                <a:lnTo>
                  <a:pt x="187524" y="44649"/>
                </a:lnTo>
                <a:lnTo>
                  <a:pt x="196453" y="80367"/>
                </a:lnTo>
                <a:lnTo>
                  <a:pt x="214313" y="71438"/>
                </a:lnTo>
                <a:lnTo>
                  <a:pt x="223242" y="89297"/>
                </a:lnTo>
                <a:lnTo>
                  <a:pt x="241102" y="116086"/>
                </a:lnTo>
                <a:lnTo>
                  <a:pt x="267891" y="151805"/>
                </a:lnTo>
                <a:lnTo>
                  <a:pt x="267891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8" name="Freeform 147"/>
          <p:cNvSpPr/>
          <p:nvPr/>
        </p:nvSpPr>
        <p:spPr>
          <a:xfrm>
            <a:off x="8733234" y="1821656"/>
            <a:ext cx="321469" cy="366118"/>
          </a:xfrm>
          <a:custGeom>
            <a:avLst/>
            <a:gdLst/>
            <a:ahLst/>
            <a:cxnLst/>
            <a:rect l="0" t="0" r="0" b="0"/>
            <a:pathLst>
              <a:path w="321469" h="366118">
                <a:moveTo>
                  <a:pt x="44648" y="17859"/>
                </a:moveTo>
                <a:lnTo>
                  <a:pt x="35718" y="26789"/>
                </a:lnTo>
                <a:lnTo>
                  <a:pt x="35718" y="8930"/>
                </a:lnTo>
                <a:lnTo>
                  <a:pt x="35718" y="17859"/>
                </a:lnTo>
                <a:lnTo>
                  <a:pt x="35718" y="0"/>
                </a:lnTo>
                <a:lnTo>
                  <a:pt x="35718" y="0"/>
                </a:lnTo>
                <a:lnTo>
                  <a:pt x="35718" y="17859"/>
                </a:lnTo>
                <a:lnTo>
                  <a:pt x="35718" y="8930"/>
                </a:lnTo>
                <a:lnTo>
                  <a:pt x="35718" y="26789"/>
                </a:lnTo>
                <a:lnTo>
                  <a:pt x="35718" y="35719"/>
                </a:lnTo>
                <a:lnTo>
                  <a:pt x="35718" y="35719"/>
                </a:lnTo>
                <a:lnTo>
                  <a:pt x="35718" y="62508"/>
                </a:lnTo>
                <a:lnTo>
                  <a:pt x="35718" y="71438"/>
                </a:lnTo>
                <a:lnTo>
                  <a:pt x="35718" y="80367"/>
                </a:lnTo>
                <a:lnTo>
                  <a:pt x="35718" y="116086"/>
                </a:lnTo>
                <a:lnTo>
                  <a:pt x="35718" y="116086"/>
                </a:lnTo>
                <a:lnTo>
                  <a:pt x="35718" y="142875"/>
                </a:lnTo>
                <a:lnTo>
                  <a:pt x="35718" y="178594"/>
                </a:lnTo>
                <a:lnTo>
                  <a:pt x="35718" y="187523"/>
                </a:lnTo>
                <a:lnTo>
                  <a:pt x="35718" y="214313"/>
                </a:lnTo>
                <a:lnTo>
                  <a:pt x="35718" y="232172"/>
                </a:lnTo>
                <a:lnTo>
                  <a:pt x="35718" y="241102"/>
                </a:lnTo>
                <a:lnTo>
                  <a:pt x="35718" y="276820"/>
                </a:lnTo>
                <a:lnTo>
                  <a:pt x="35718" y="276820"/>
                </a:lnTo>
                <a:lnTo>
                  <a:pt x="35718" y="294680"/>
                </a:lnTo>
                <a:lnTo>
                  <a:pt x="35718" y="321469"/>
                </a:lnTo>
                <a:lnTo>
                  <a:pt x="35718" y="312539"/>
                </a:lnTo>
                <a:lnTo>
                  <a:pt x="26789" y="330398"/>
                </a:lnTo>
                <a:lnTo>
                  <a:pt x="26789" y="339328"/>
                </a:lnTo>
                <a:lnTo>
                  <a:pt x="26789" y="330398"/>
                </a:lnTo>
                <a:lnTo>
                  <a:pt x="26789" y="348258"/>
                </a:lnTo>
                <a:lnTo>
                  <a:pt x="26789" y="339328"/>
                </a:lnTo>
                <a:lnTo>
                  <a:pt x="17859" y="339328"/>
                </a:lnTo>
                <a:lnTo>
                  <a:pt x="17859" y="348258"/>
                </a:lnTo>
                <a:lnTo>
                  <a:pt x="17859" y="330398"/>
                </a:lnTo>
                <a:lnTo>
                  <a:pt x="8929" y="330398"/>
                </a:lnTo>
                <a:lnTo>
                  <a:pt x="8929" y="330398"/>
                </a:lnTo>
                <a:lnTo>
                  <a:pt x="8929" y="312539"/>
                </a:lnTo>
                <a:lnTo>
                  <a:pt x="0" y="303609"/>
                </a:lnTo>
                <a:lnTo>
                  <a:pt x="8929" y="294680"/>
                </a:lnTo>
                <a:lnTo>
                  <a:pt x="8929" y="267891"/>
                </a:lnTo>
                <a:lnTo>
                  <a:pt x="8929" y="276820"/>
                </a:lnTo>
                <a:lnTo>
                  <a:pt x="17859" y="241102"/>
                </a:lnTo>
                <a:lnTo>
                  <a:pt x="17859" y="232172"/>
                </a:lnTo>
                <a:lnTo>
                  <a:pt x="26789" y="241102"/>
                </a:lnTo>
                <a:lnTo>
                  <a:pt x="35718" y="205383"/>
                </a:lnTo>
                <a:lnTo>
                  <a:pt x="53578" y="205383"/>
                </a:lnTo>
                <a:lnTo>
                  <a:pt x="71437" y="196453"/>
                </a:lnTo>
                <a:lnTo>
                  <a:pt x="80367" y="178594"/>
                </a:lnTo>
                <a:lnTo>
                  <a:pt x="98226" y="178594"/>
                </a:lnTo>
                <a:lnTo>
                  <a:pt x="125015" y="169664"/>
                </a:lnTo>
                <a:lnTo>
                  <a:pt x="142875" y="160734"/>
                </a:lnTo>
                <a:lnTo>
                  <a:pt x="169664" y="178594"/>
                </a:lnTo>
                <a:lnTo>
                  <a:pt x="196453" y="151805"/>
                </a:lnTo>
                <a:lnTo>
                  <a:pt x="214312" y="160734"/>
                </a:lnTo>
                <a:lnTo>
                  <a:pt x="232171" y="178594"/>
                </a:lnTo>
                <a:lnTo>
                  <a:pt x="258961" y="160734"/>
                </a:lnTo>
                <a:lnTo>
                  <a:pt x="267890" y="178594"/>
                </a:lnTo>
                <a:lnTo>
                  <a:pt x="285750" y="187523"/>
                </a:lnTo>
                <a:lnTo>
                  <a:pt x="294679" y="187523"/>
                </a:lnTo>
                <a:lnTo>
                  <a:pt x="303609" y="205383"/>
                </a:lnTo>
                <a:lnTo>
                  <a:pt x="312539" y="205383"/>
                </a:lnTo>
                <a:lnTo>
                  <a:pt x="312539" y="214313"/>
                </a:lnTo>
                <a:lnTo>
                  <a:pt x="321468" y="250031"/>
                </a:lnTo>
                <a:lnTo>
                  <a:pt x="321468" y="241102"/>
                </a:lnTo>
                <a:lnTo>
                  <a:pt x="321468" y="250031"/>
                </a:lnTo>
                <a:lnTo>
                  <a:pt x="312539" y="276820"/>
                </a:lnTo>
                <a:lnTo>
                  <a:pt x="303609" y="267891"/>
                </a:lnTo>
                <a:lnTo>
                  <a:pt x="303609" y="294680"/>
                </a:lnTo>
                <a:lnTo>
                  <a:pt x="294679" y="294680"/>
                </a:lnTo>
                <a:lnTo>
                  <a:pt x="267890" y="303609"/>
                </a:lnTo>
                <a:lnTo>
                  <a:pt x="258961" y="330398"/>
                </a:lnTo>
                <a:lnTo>
                  <a:pt x="232171" y="321469"/>
                </a:lnTo>
                <a:lnTo>
                  <a:pt x="214312" y="339328"/>
                </a:lnTo>
                <a:lnTo>
                  <a:pt x="187523" y="366117"/>
                </a:lnTo>
                <a:lnTo>
                  <a:pt x="160734" y="348258"/>
                </a:lnTo>
                <a:lnTo>
                  <a:pt x="125015" y="339328"/>
                </a:lnTo>
                <a:lnTo>
                  <a:pt x="125015" y="3393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9" name="Freeform 148"/>
          <p:cNvSpPr/>
          <p:nvPr/>
        </p:nvSpPr>
        <p:spPr>
          <a:xfrm>
            <a:off x="7036594" y="4822031"/>
            <a:ext cx="339329" cy="535783"/>
          </a:xfrm>
          <a:custGeom>
            <a:avLst/>
            <a:gdLst/>
            <a:ahLst/>
            <a:cxnLst/>
            <a:rect l="0" t="0" r="0" b="0"/>
            <a:pathLst>
              <a:path w="339329" h="535783">
                <a:moveTo>
                  <a:pt x="339328" y="0"/>
                </a:moveTo>
                <a:lnTo>
                  <a:pt x="330398" y="8930"/>
                </a:lnTo>
                <a:lnTo>
                  <a:pt x="321469" y="0"/>
                </a:lnTo>
                <a:lnTo>
                  <a:pt x="312539" y="26789"/>
                </a:lnTo>
                <a:lnTo>
                  <a:pt x="303609" y="17859"/>
                </a:lnTo>
                <a:lnTo>
                  <a:pt x="303609" y="35719"/>
                </a:lnTo>
                <a:lnTo>
                  <a:pt x="294679" y="53578"/>
                </a:lnTo>
                <a:lnTo>
                  <a:pt x="276820" y="53578"/>
                </a:lnTo>
                <a:lnTo>
                  <a:pt x="267890" y="89297"/>
                </a:lnTo>
                <a:lnTo>
                  <a:pt x="258961" y="107157"/>
                </a:lnTo>
                <a:lnTo>
                  <a:pt x="241101" y="116086"/>
                </a:lnTo>
                <a:lnTo>
                  <a:pt x="223242" y="160735"/>
                </a:lnTo>
                <a:lnTo>
                  <a:pt x="205383" y="169664"/>
                </a:lnTo>
                <a:lnTo>
                  <a:pt x="187523" y="196453"/>
                </a:lnTo>
                <a:lnTo>
                  <a:pt x="169664" y="250032"/>
                </a:lnTo>
                <a:lnTo>
                  <a:pt x="151804" y="258961"/>
                </a:lnTo>
                <a:lnTo>
                  <a:pt x="125015" y="294680"/>
                </a:lnTo>
                <a:lnTo>
                  <a:pt x="107156" y="339328"/>
                </a:lnTo>
                <a:lnTo>
                  <a:pt x="89297" y="357188"/>
                </a:lnTo>
                <a:lnTo>
                  <a:pt x="71437" y="392907"/>
                </a:lnTo>
                <a:lnTo>
                  <a:pt x="53578" y="410766"/>
                </a:lnTo>
                <a:lnTo>
                  <a:pt x="35719" y="428625"/>
                </a:lnTo>
                <a:lnTo>
                  <a:pt x="17859" y="473274"/>
                </a:lnTo>
                <a:lnTo>
                  <a:pt x="0" y="535782"/>
                </a:lnTo>
                <a:lnTo>
                  <a:pt x="0" y="5357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0" name="Freeform 149"/>
          <p:cNvSpPr/>
          <p:nvPr/>
        </p:nvSpPr>
        <p:spPr>
          <a:xfrm>
            <a:off x="7072313" y="4848820"/>
            <a:ext cx="312540" cy="169665"/>
          </a:xfrm>
          <a:custGeom>
            <a:avLst/>
            <a:gdLst/>
            <a:ahLst/>
            <a:cxnLst/>
            <a:rect l="0" t="0" r="0" b="0"/>
            <a:pathLst>
              <a:path w="312540" h="169665">
                <a:moveTo>
                  <a:pt x="312539" y="8930"/>
                </a:moveTo>
                <a:lnTo>
                  <a:pt x="294679" y="8930"/>
                </a:lnTo>
                <a:lnTo>
                  <a:pt x="267890" y="0"/>
                </a:lnTo>
                <a:lnTo>
                  <a:pt x="250031" y="8930"/>
                </a:lnTo>
                <a:lnTo>
                  <a:pt x="223242" y="8930"/>
                </a:lnTo>
                <a:lnTo>
                  <a:pt x="205382" y="17859"/>
                </a:lnTo>
                <a:lnTo>
                  <a:pt x="178593" y="44649"/>
                </a:lnTo>
                <a:lnTo>
                  <a:pt x="160734" y="35719"/>
                </a:lnTo>
                <a:lnTo>
                  <a:pt x="133945" y="62508"/>
                </a:lnTo>
                <a:lnTo>
                  <a:pt x="125015" y="80368"/>
                </a:lnTo>
                <a:lnTo>
                  <a:pt x="98226" y="89297"/>
                </a:lnTo>
                <a:lnTo>
                  <a:pt x="80367" y="107157"/>
                </a:lnTo>
                <a:lnTo>
                  <a:pt x="62507" y="125016"/>
                </a:lnTo>
                <a:lnTo>
                  <a:pt x="44648" y="125016"/>
                </a:lnTo>
                <a:lnTo>
                  <a:pt x="26789" y="142875"/>
                </a:lnTo>
                <a:lnTo>
                  <a:pt x="17859" y="133946"/>
                </a:lnTo>
                <a:lnTo>
                  <a:pt x="8929" y="142875"/>
                </a:lnTo>
                <a:lnTo>
                  <a:pt x="0" y="151805"/>
                </a:lnTo>
                <a:lnTo>
                  <a:pt x="0" y="133946"/>
                </a:lnTo>
                <a:lnTo>
                  <a:pt x="0" y="133946"/>
                </a:lnTo>
                <a:lnTo>
                  <a:pt x="0" y="133946"/>
                </a:lnTo>
                <a:lnTo>
                  <a:pt x="0" y="116086"/>
                </a:lnTo>
                <a:lnTo>
                  <a:pt x="8929" y="116086"/>
                </a:lnTo>
                <a:lnTo>
                  <a:pt x="17859" y="98227"/>
                </a:lnTo>
                <a:lnTo>
                  <a:pt x="17859" y="80368"/>
                </a:lnTo>
                <a:lnTo>
                  <a:pt x="35718" y="80368"/>
                </a:lnTo>
                <a:lnTo>
                  <a:pt x="44648" y="53578"/>
                </a:lnTo>
                <a:lnTo>
                  <a:pt x="53578" y="44649"/>
                </a:lnTo>
                <a:lnTo>
                  <a:pt x="71437" y="44649"/>
                </a:lnTo>
                <a:lnTo>
                  <a:pt x="80367" y="17859"/>
                </a:lnTo>
                <a:lnTo>
                  <a:pt x="98226" y="17859"/>
                </a:lnTo>
                <a:lnTo>
                  <a:pt x="116085" y="8930"/>
                </a:lnTo>
                <a:lnTo>
                  <a:pt x="125015" y="0"/>
                </a:lnTo>
                <a:lnTo>
                  <a:pt x="133945" y="8930"/>
                </a:lnTo>
                <a:lnTo>
                  <a:pt x="151804" y="0"/>
                </a:lnTo>
                <a:lnTo>
                  <a:pt x="151804" y="0"/>
                </a:lnTo>
                <a:lnTo>
                  <a:pt x="169664" y="26789"/>
                </a:lnTo>
                <a:lnTo>
                  <a:pt x="169664" y="8930"/>
                </a:lnTo>
                <a:lnTo>
                  <a:pt x="178593" y="26789"/>
                </a:lnTo>
                <a:lnTo>
                  <a:pt x="187523" y="44649"/>
                </a:lnTo>
                <a:lnTo>
                  <a:pt x="187523" y="44649"/>
                </a:lnTo>
                <a:lnTo>
                  <a:pt x="196453" y="62508"/>
                </a:lnTo>
                <a:lnTo>
                  <a:pt x="205382" y="71438"/>
                </a:lnTo>
                <a:lnTo>
                  <a:pt x="214312" y="80368"/>
                </a:lnTo>
                <a:lnTo>
                  <a:pt x="223242" y="116086"/>
                </a:lnTo>
                <a:lnTo>
                  <a:pt x="232171" y="169664"/>
                </a:lnTo>
                <a:lnTo>
                  <a:pt x="232171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1" name="Freeform 150"/>
          <p:cNvSpPr/>
          <p:nvPr/>
        </p:nvSpPr>
        <p:spPr>
          <a:xfrm>
            <a:off x="6715125" y="5518547"/>
            <a:ext cx="339329" cy="366117"/>
          </a:xfrm>
          <a:custGeom>
            <a:avLst/>
            <a:gdLst/>
            <a:ahLst/>
            <a:cxnLst/>
            <a:rect l="0" t="0" r="0" b="0"/>
            <a:pathLst>
              <a:path w="339329" h="366117">
                <a:moveTo>
                  <a:pt x="312539" y="35719"/>
                </a:moveTo>
                <a:lnTo>
                  <a:pt x="285750" y="53578"/>
                </a:lnTo>
                <a:lnTo>
                  <a:pt x="267891" y="35719"/>
                </a:lnTo>
                <a:lnTo>
                  <a:pt x="250031" y="44648"/>
                </a:lnTo>
                <a:lnTo>
                  <a:pt x="232172" y="17859"/>
                </a:lnTo>
                <a:lnTo>
                  <a:pt x="214313" y="17859"/>
                </a:lnTo>
                <a:lnTo>
                  <a:pt x="196453" y="17859"/>
                </a:lnTo>
                <a:lnTo>
                  <a:pt x="178594" y="8930"/>
                </a:lnTo>
                <a:lnTo>
                  <a:pt x="169664" y="17859"/>
                </a:lnTo>
                <a:lnTo>
                  <a:pt x="160734" y="8930"/>
                </a:lnTo>
                <a:lnTo>
                  <a:pt x="142875" y="0"/>
                </a:lnTo>
                <a:lnTo>
                  <a:pt x="133945" y="26789"/>
                </a:lnTo>
                <a:lnTo>
                  <a:pt x="116086" y="8930"/>
                </a:lnTo>
                <a:lnTo>
                  <a:pt x="98227" y="17859"/>
                </a:lnTo>
                <a:lnTo>
                  <a:pt x="89297" y="44648"/>
                </a:lnTo>
                <a:lnTo>
                  <a:pt x="80367" y="44648"/>
                </a:lnTo>
                <a:lnTo>
                  <a:pt x="62508" y="71437"/>
                </a:lnTo>
                <a:lnTo>
                  <a:pt x="53578" y="89296"/>
                </a:lnTo>
                <a:lnTo>
                  <a:pt x="35719" y="107155"/>
                </a:lnTo>
                <a:lnTo>
                  <a:pt x="26789" y="142874"/>
                </a:lnTo>
                <a:lnTo>
                  <a:pt x="26789" y="160733"/>
                </a:lnTo>
                <a:lnTo>
                  <a:pt x="8930" y="187523"/>
                </a:lnTo>
                <a:lnTo>
                  <a:pt x="8930" y="241101"/>
                </a:lnTo>
                <a:lnTo>
                  <a:pt x="8930" y="250030"/>
                </a:lnTo>
                <a:lnTo>
                  <a:pt x="0" y="285749"/>
                </a:lnTo>
                <a:lnTo>
                  <a:pt x="8930" y="312538"/>
                </a:lnTo>
                <a:lnTo>
                  <a:pt x="8930" y="321468"/>
                </a:lnTo>
                <a:lnTo>
                  <a:pt x="17859" y="348257"/>
                </a:lnTo>
                <a:lnTo>
                  <a:pt x="26789" y="348257"/>
                </a:lnTo>
                <a:lnTo>
                  <a:pt x="35719" y="348257"/>
                </a:lnTo>
                <a:lnTo>
                  <a:pt x="44648" y="366116"/>
                </a:lnTo>
                <a:lnTo>
                  <a:pt x="53578" y="348257"/>
                </a:lnTo>
                <a:lnTo>
                  <a:pt x="62508" y="339327"/>
                </a:lnTo>
                <a:lnTo>
                  <a:pt x="80367" y="330398"/>
                </a:lnTo>
                <a:lnTo>
                  <a:pt x="89297" y="294679"/>
                </a:lnTo>
                <a:lnTo>
                  <a:pt x="98227" y="285749"/>
                </a:lnTo>
                <a:lnTo>
                  <a:pt x="116086" y="267890"/>
                </a:lnTo>
                <a:lnTo>
                  <a:pt x="125016" y="232171"/>
                </a:lnTo>
                <a:lnTo>
                  <a:pt x="133945" y="214312"/>
                </a:lnTo>
                <a:lnTo>
                  <a:pt x="151805" y="178593"/>
                </a:lnTo>
                <a:lnTo>
                  <a:pt x="151805" y="151804"/>
                </a:lnTo>
                <a:lnTo>
                  <a:pt x="169664" y="142874"/>
                </a:lnTo>
                <a:lnTo>
                  <a:pt x="178594" y="98226"/>
                </a:lnTo>
                <a:lnTo>
                  <a:pt x="178594" y="89296"/>
                </a:lnTo>
                <a:lnTo>
                  <a:pt x="187523" y="80366"/>
                </a:lnTo>
                <a:lnTo>
                  <a:pt x="187523" y="53578"/>
                </a:lnTo>
                <a:lnTo>
                  <a:pt x="196453" y="53578"/>
                </a:lnTo>
                <a:lnTo>
                  <a:pt x="205383" y="53578"/>
                </a:lnTo>
                <a:lnTo>
                  <a:pt x="205383" y="35719"/>
                </a:lnTo>
                <a:lnTo>
                  <a:pt x="205383" y="53578"/>
                </a:lnTo>
                <a:lnTo>
                  <a:pt x="205383" y="44648"/>
                </a:lnTo>
                <a:lnTo>
                  <a:pt x="205383" y="53578"/>
                </a:lnTo>
                <a:lnTo>
                  <a:pt x="214313" y="80366"/>
                </a:lnTo>
                <a:lnTo>
                  <a:pt x="214313" y="80366"/>
                </a:lnTo>
                <a:lnTo>
                  <a:pt x="214313" y="107155"/>
                </a:lnTo>
                <a:lnTo>
                  <a:pt x="214313" y="133944"/>
                </a:lnTo>
                <a:lnTo>
                  <a:pt x="223242" y="142874"/>
                </a:lnTo>
                <a:lnTo>
                  <a:pt x="223242" y="187523"/>
                </a:lnTo>
                <a:lnTo>
                  <a:pt x="232172" y="205382"/>
                </a:lnTo>
                <a:lnTo>
                  <a:pt x="232172" y="223241"/>
                </a:lnTo>
                <a:lnTo>
                  <a:pt x="250031" y="276819"/>
                </a:lnTo>
                <a:lnTo>
                  <a:pt x="258961" y="285749"/>
                </a:lnTo>
                <a:lnTo>
                  <a:pt x="267891" y="312538"/>
                </a:lnTo>
                <a:lnTo>
                  <a:pt x="294680" y="348257"/>
                </a:lnTo>
                <a:lnTo>
                  <a:pt x="312539" y="357187"/>
                </a:lnTo>
                <a:lnTo>
                  <a:pt x="339328" y="366116"/>
                </a:lnTo>
                <a:lnTo>
                  <a:pt x="339328" y="3661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2" name="Freeform 151"/>
          <p:cNvSpPr/>
          <p:nvPr/>
        </p:nvSpPr>
        <p:spPr>
          <a:xfrm>
            <a:off x="8438554" y="4857750"/>
            <a:ext cx="53579" cy="330399"/>
          </a:xfrm>
          <a:custGeom>
            <a:avLst/>
            <a:gdLst/>
            <a:ahLst/>
            <a:cxnLst/>
            <a:rect l="0" t="0" r="0" b="0"/>
            <a:pathLst>
              <a:path w="53579" h="330399">
                <a:moveTo>
                  <a:pt x="0" y="0"/>
                </a:moveTo>
                <a:lnTo>
                  <a:pt x="0" y="0"/>
                </a:lnTo>
                <a:lnTo>
                  <a:pt x="8930" y="35719"/>
                </a:lnTo>
                <a:lnTo>
                  <a:pt x="8930" y="17859"/>
                </a:lnTo>
                <a:lnTo>
                  <a:pt x="8930" y="35719"/>
                </a:lnTo>
                <a:lnTo>
                  <a:pt x="8930" y="62508"/>
                </a:lnTo>
                <a:lnTo>
                  <a:pt x="17859" y="62508"/>
                </a:lnTo>
                <a:lnTo>
                  <a:pt x="17859" y="80367"/>
                </a:lnTo>
                <a:lnTo>
                  <a:pt x="17859" y="98227"/>
                </a:lnTo>
                <a:lnTo>
                  <a:pt x="17859" y="107156"/>
                </a:lnTo>
                <a:lnTo>
                  <a:pt x="26789" y="142875"/>
                </a:lnTo>
                <a:lnTo>
                  <a:pt x="26789" y="142875"/>
                </a:lnTo>
                <a:lnTo>
                  <a:pt x="26789" y="169664"/>
                </a:lnTo>
                <a:lnTo>
                  <a:pt x="35719" y="205383"/>
                </a:lnTo>
                <a:lnTo>
                  <a:pt x="44648" y="205383"/>
                </a:lnTo>
                <a:lnTo>
                  <a:pt x="44648" y="232172"/>
                </a:lnTo>
                <a:lnTo>
                  <a:pt x="44648" y="258961"/>
                </a:lnTo>
                <a:lnTo>
                  <a:pt x="53578" y="267891"/>
                </a:lnTo>
                <a:lnTo>
                  <a:pt x="53578" y="294680"/>
                </a:lnTo>
                <a:lnTo>
                  <a:pt x="53578" y="303609"/>
                </a:lnTo>
                <a:lnTo>
                  <a:pt x="53578" y="312539"/>
                </a:lnTo>
                <a:lnTo>
                  <a:pt x="53578" y="330398"/>
                </a:lnTo>
                <a:lnTo>
                  <a:pt x="53578" y="3303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3" name="Freeform 152"/>
          <p:cNvSpPr/>
          <p:nvPr/>
        </p:nvSpPr>
        <p:spPr>
          <a:xfrm>
            <a:off x="8313538" y="4804171"/>
            <a:ext cx="169665" cy="187525"/>
          </a:xfrm>
          <a:custGeom>
            <a:avLst/>
            <a:gdLst/>
            <a:ahLst/>
            <a:cxnLst/>
            <a:rect l="0" t="0" r="0" b="0"/>
            <a:pathLst>
              <a:path w="169665" h="187525">
                <a:moveTo>
                  <a:pt x="98227" y="35719"/>
                </a:moveTo>
                <a:lnTo>
                  <a:pt x="80367" y="17860"/>
                </a:lnTo>
                <a:lnTo>
                  <a:pt x="71438" y="0"/>
                </a:lnTo>
                <a:lnTo>
                  <a:pt x="71438" y="17860"/>
                </a:lnTo>
                <a:lnTo>
                  <a:pt x="62508" y="26790"/>
                </a:lnTo>
                <a:lnTo>
                  <a:pt x="53578" y="17860"/>
                </a:lnTo>
                <a:lnTo>
                  <a:pt x="53578" y="44649"/>
                </a:lnTo>
                <a:lnTo>
                  <a:pt x="53578" y="53579"/>
                </a:lnTo>
                <a:lnTo>
                  <a:pt x="44649" y="53579"/>
                </a:lnTo>
                <a:lnTo>
                  <a:pt x="35719" y="80368"/>
                </a:lnTo>
                <a:lnTo>
                  <a:pt x="35719" y="89298"/>
                </a:lnTo>
                <a:lnTo>
                  <a:pt x="26789" y="98227"/>
                </a:lnTo>
                <a:lnTo>
                  <a:pt x="26789" y="133946"/>
                </a:lnTo>
                <a:lnTo>
                  <a:pt x="17860" y="125017"/>
                </a:lnTo>
                <a:lnTo>
                  <a:pt x="8930" y="151806"/>
                </a:lnTo>
                <a:lnTo>
                  <a:pt x="8930" y="169665"/>
                </a:lnTo>
                <a:lnTo>
                  <a:pt x="8930" y="160735"/>
                </a:lnTo>
                <a:lnTo>
                  <a:pt x="0" y="178595"/>
                </a:lnTo>
                <a:lnTo>
                  <a:pt x="0" y="178595"/>
                </a:lnTo>
                <a:lnTo>
                  <a:pt x="0" y="178595"/>
                </a:lnTo>
                <a:lnTo>
                  <a:pt x="0" y="187524"/>
                </a:lnTo>
                <a:lnTo>
                  <a:pt x="0" y="169665"/>
                </a:lnTo>
                <a:lnTo>
                  <a:pt x="0" y="169665"/>
                </a:lnTo>
                <a:lnTo>
                  <a:pt x="0" y="169665"/>
                </a:lnTo>
                <a:lnTo>
                  <a:pt x="8930" y="142876"/>
                </a:lnTo>
                <a:lnTo>
                  <a:pt x="8930" y="142876"/>
                </a:lnTo>
                <a:lnTo>
                  <a:pt x="17860" y="125017"/>
                </a:lnTo>
                <a:lnTo>
                  <a:pt x="17860" y="98227"/>
                </a:lnTo>
                <a:lnTo>
                  <a:pt x="26789" y="98227"/>
                </a:lnTo>
                <a:lnTo>
                  <a:pt x="35719" y="71438"/>
                </a:lnTo>
                <a:lnTo>
                  <a:pt x="35719" y="53579"/>
                </a:lnTo>
                <a:lnTo>
                  <a:pt x="44649" y="53579"/>
                </a:lnTo>
                <a:lnTo>
                  <a:pt x="53578" y="17860"/>
                </a:lnTo>
                <a:lnTo>
                  <a:pt x="62508" y="17860"/>
                </a:lnTo>
                <a:lnTo>
                  <a:pt x="71438" y="17860"/>
                </a:lnTo>
                <a:lnTo>
                  <a:pt x="80367" y="0"/>
                </a:lnTo>
                <a:lnTo>
                  <a:pt x="89297" y="8930"/>
                </a:lnTo>
                <a:lnTo>
                  <a:pt x="98227" y="0"/>
                </a:lnTo>
                <a:lnTo>
                  <a:pt x="98227" y="0"/>
                </a:lnTo>
                <a:lnTo>
                  <a:pt x="107157" y="17860"/>
                </a:lnTo>
                <a:lnTo>
                  <a:pt x="116086" y="0"/>
                </a:lnTo>
                <a:lnTo>
                  <a:pt x="125016" y="0"/>
                </a:lnTo>
                <a:lnTo>
                  <a:pt x="133946" y="17860"/>
                </a:lnTo>
                <a:lnTo>
                  <a:pt x="142875" y="0"/>
                </a:lnTo>
                <a:lnTo>
                  <a:pt x="151805" y="8930"/>
                </a:lnTo>
                <a:lnTo>
                  <a:pt x="169664" y="26790"/>
                </a:lnTo>
                <a:lnTo>
                  <a:pt x="169664" y="267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4" name="Freeform 153"/>
          <p:cNvSpPr/>
          <p:nvPr/>
        </p:nvSpPr>
        <p:spPr>
          <a:xfrm>
            <a:off x="8652866" y="4964906"/>
            <a:ext cx="285751" cy="383978"/>
          </a:xfrm>
          <a:custGeom>
            <a:avLst/>
            <a:gdLst/>
            <a:ahLst/>
            <a:cxnLst/>
            <a:rect l="0" t="0" r="0" b="0"/>
            <a:pathLst>
              <a:path w="285751" h="38397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17860"/>
                </a:lnTo>
                <a:lnTo>
                  <a:pt x="17860" y="17860"/>
                </a:lnTo>
                <a:lnTo>
                  <a:pt x="17860" y="35719"/>
                </a:lnTo>
                <a:lnTo>
                  <a:pt x="26789" y="71438"/>
                </a:lnTo>
                <a:lnTo>
                  <a:pt x="35719" y="62508"/>
                </a:lnTo>
                <a:lnTo>
                  <a:pt x="35719" y="89297"/>
                </a:lnTo>
                <a:lnTo>
                  <a:pt x="44649" y="125016"/>
                </a:lnTo>
                <a:lnTo>
                  <a:pt x="53579" y="133946"/>
                </a:lnTo>
                <a:lnTo>
                  <a:pt x="53579" y="169664"/>
                </a:lnTo>
                <a:lnTo>
                  <a:pt x="62508" y="187524"/>
                </a:lnTo>
                <a:lnTo>
                  <a:pt x="71438" y="205383"/>
                </a:lnTo>
                <a:lnTo>
                  <a:pt x="71438" y="250032"/>
                </a:lnTo>
                <a:lnTo>
                  <a:pt x="80368" y="258961"/>
                </a:lnTo>
                <a:lnTo>
                  <a:pt x="80368" y="276821"/>
                </a:lnTo>
                <a:lnTo>
                  <a:pt x="80368" y="303610"/>
                </a:lnTo>
                <a:lnTo>
                  <a:pt x="80368" y="303610"/>
                </a:lnTo>
                <a:lnTo>
                  <a:pt x="80368" y="330399"/>
                </a:lnTo>
                <a:lnTo>
                  <a:pt x="80368" y="348258"/>
                </a:lnTo>
                <a:lnTo>
                  <a:pt x="80368" y="348258"/>
                </a:lnTo>
                <a:lnTo>
                  <a:pt x="80368" y="366117"/>
                </a:lnTo>
                <a:lnTo>
                  <a:pt x="80368" y="366117"/>
                </a:lnTo>
                <a:lnTo>
                  <a:pt x="71438" y="366117"/>
                </a:lnTo>
                <a:lnTo>
                  <a:pt x="71438" y="383977"/>
                </a:lnTo>
                <a:lnTo>
                  <a:pt x="71438" y="366117"/>
                </a:lnTo>
                <a:lnTo>
                  <a:pt x="71438" y="366117"/>
                </a:lnTo>
                <a:lnTo>
                  <a:pt x="71438" y="375047"/>
                </a:lnTo>
                <a:lnTo>
                  <a:pt x="71438" y="357188"/>
                </a:lnTo>
                <a:lnTo>
                  <a:pt x="71438" y="357188"/>
                </a:lnTo>
                <a:lnTo>
                  <a:pt x="71438" y="339328"/>
                </a:lnTo>
                <a:lnTo>
                  <a:pt x="71438" y="312539"/>
                </a:lnTo>
                <a:lnTo>
                  <a:pt x="71438" y="312539"/>
                </a:lnTo>
                <a:lnTo>
                  <a:pt x="71438" y="267891"/>
                </a:lnTo>
                <a:lnTo>
                  <a:pt x="71438" y="250032"/>
                </a:lnTo>
                <a:lnTo>
                  <a:pt x="71438" y="241102"/>
                </a:lnTo>
                <a:lnTo>
                  <a:pt x="80368" y="196453"/>
                </a:lnTo>
                <a:lnTo>
                  <a:pt x="80368" y="187524"/>
                </a:lnTo>
                <a:lnTo>
                  <a:pt x="89297" y="178594"/>
                </a:lnTo>
                <a:lnTo>
                  <a:pt x="98227" y="142875"/>
                </a:lnTo>
                <a:lnTo>
                  <a:pt x="107157" y="142875"/>
                </a:lnTo>
                <a:lnTo>
                  <a:pt x="116086" y="116086"/>
                </a:lnTo>
                <a:lnTo>
                  <a:pt x="125016" y="107157"/>
                </a:lnTo>
                <a:lnTo>
                  <a:pt x="133946" y="116086"/>
                </a:lnTo>
                <a:lnTo>
                  <a:pt x="142875" y="89297"/>
                </a:lnTo>
                <a:lnTo>
                  <a:pt x="160735" y="89297"/>
                </a:lnTo>
                <a:lnTo>
                  <a:pt x="169664" y="98227"/>
                </a:lnTo>
                <a:lnTo>
                  <a:pt x="178594" y="71438"/>
                </a:lnTo>
                <a:lnTo>
                  <a:pt x="196454" y="80367"/>
                </a:lnTo>
                <a:lnTo>
                  <a:pt x="205383" y="89297"/>
                </a:lnTo>
                <a:lnTo>
                  <a:pt x="223243" y="80367"/>
                </a:lnTo>
                <a:lnTo>
                  <a:pt x="232172" y="98227"/>
                </a:lnTo>
                <a:lnTo>
                  <a:pt x="250032" y="98227"/>
                </a:lnTo>
                <a:lnTo>
                  <a:pt x="250032" y="107157"/>
                </a:lnTo>
                <a:lnTo>
                  <a:pt x="267891" y="142875"/>
                </a:lnTo>
                <a:lnTo>
                  <a:pt x="276821" y="133946"/>
                </a:lnTo>
                <a:lnTo>
                  <a:pt x="276821" y="151805"/>
                </a:lnTo>
                <a:lnTo>
                  <a:pt x="285750" y="178594"/>
                </a:lnTo>
                <a:lnTo>
                  <a:pt x="285750" y="178594"/>
                </a:lnTo>
                <a:lnTo>
                  <a:pt x="285750" y="214313"/>
                </a:lnTo>
                <a:lnTo>
                  <a:pt x="285750" y="232172"/>
                </a:lnTo>
                <a:lnTo>
                  <a:pt x="276821" y="241102"/>
                </a:lnTo>
                <a:lnTo>
                  <a:pt x="276821" y="276821"/>
                </a:lnTo>
                <a:lnTo>
                  <a:pt x="267891" y="276821"/>
                </a:lnTo>
                <a:lnTo>
                  <a:pt x="258961" y="294680"/>
                </a:lnTo>
                <a:lnTo>
                  <a:pt x="250032" y="321469"/>
                </a:lnTo>
                <a:lnTo>
                  <a:pt x="232172" y="312539"/>
                </a:lnTo>
                <a:lnTo>
                  <a:pt x="214313" y="330399"/>
                </a:lnTo>
                <a:lnTo>
                  <a:pt x="205383" y="348258"/>
                </a:lnTo>
                <a:lnTo>
                  <a:pt x="187524" y="339328"/>
                </a:lnTo>
                <a:lnTo>
                  <a:pt x="169664" y="357188"/>
                </a:lnTo>
                <a:lnTo>
                  <a:pt x="151805" y="348258"/>
                </a:lnTo>
                <a:lnTo>
                  <a:pt x="125016" y="348258"/>
                </a:lnTo>
                <a:lnTo>
                  <a:pt x="98227" y="348258"/>
                </a:lnTo>
                <a:lnTo>
                  <a:pt x="98227" y="34825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252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548680"/>
            <a:ext cx="5328592" cy="5473478"/>
          </a:xfrm>
        </p:spPr>
      </p:pic>
      <p:sp>
        <p:nvSpPr>
          <p:cNvPr id="38" name="Freeform 37"/>
          <p:cNvSpPr/>
          <p:nvPr/>
        </p:nvSpPr>
        <p:spPr>
          <a:xfrm>
            <a:off x="3848695" y="1160859"/>
            <a:ext cx="312540" cy="214314"/>
          </a:xfrm>
          <a:custGeom>
            <a:avLst/>
            <a:gdLst/>
            <a:ahLst/>
            <a:cxnLst/>
            <a:rect l="0" t="0" r="0" b="0"/>
            <a:pathLst>
              <a:path w="312540" h="214314">
                <a:moveTo>
                  <a:pt x="142875" y="0"/>
                </a:moveTo>
                <a:lnTo>
                  <a:pt x="133946" y="17860"/>
                </a:lnTo>
                <a:lnTo>
                  <a:pt x="125016" y="26789"/>
                </a:lnTo>
                <a:lnTo>
                  <a:pt x="125016" y="17860"/>
                </a:lnTo>
                <a:lnTo>
                  <a:pt x="116086" y="17860"/>
                </a:lnTo>
                <a:lnTo>
                  <a:pt x="107157" y="26789"/>
                </a:lnTo>
                <a:lnTo>
                  <a:pt x="107157" y="8930"/>
                </a:lnTo>
                <a:lnTo>
                  <a:pt x="98227" y="8930"/>
                </a:lnTo>
                <a:lnTo>
                  <a:pt x="89297" y="17860"/>
                </a:lnTo>
                <a:lnTo>
                  <a:pt x="89297" y="0"/>
                </a:lnTo>
                <a:lnTo>
                  <a:pt x="80368" y="8930"/>
                </a:lnTo>
                <a:lnTo>
                  <a:pt x="80368" y="8930"/>
                </a:lnTo>
                <a:lnTo>
                  <a:pt x="62508" y="0"/>
                </a:lnTo>
                <a:lnTo>
                  <a:pt x="62508" y="17860"/>
                </a:lnTo>
                <a:lnTo>
                  <a:pt x="53578" y="8930"/>
                </a:lnTo>
                <a:lnTo>
                  <a:pt x="44649" y="8930"/>
                </a:lnTo>
                <a:lnTo>
                  <a:pt x="44649" y="26789"/>
                </a:lnTo>
                <a:lnTo>
                  <a:pt x="35719" y="17860"/>
                </a:lnTo>
                <a:lnTo>
                  <a:pt x="26789" y="26789"/>
                </a:lnTo>
                <a:lnTo>
                  <a:pt x="26789" y="44649"/>
                </a:lnTo>
                <a:lnTo>
                  <a:pt x="17860" y="44649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80368"/>
                </a:lnTo>
                <a:lnTo>
                  <a:pt x="8930" y="116086"/>
                </a:lnTo>
                <a:lnTo>
                  <a:pt x="8930" y="116086"/>
                </a:lnTo>
                <a:lnTo>
                  <a:pt x="0" y="125016"/>
                </a:lnTo>
                <a:lnTo>
                  <a:pt x="8930" y="151805"/>
                </a:lnTo>
                <a:lnTo>
                  <a:pt x="8930" y="142875"/>
                </a:lnTo>
                <a:lnTo>
                  <a:pt x="8930" y="160735"/>
                </a:lnTo>
                <a:lnTo>
                  <a:pt x="17860" y="169664"/>
                </a:lnTo>
                <a:lnTo>
                  <a:pt x="17860" y="169664"/>
                </a:lnTo>
                <a:lnTo>
                  <a:pt x="17860" y="187524"/>
                </a:lnTo>
                <a:lnTo>
                  <a:pt x="35719" y="187524"/>
                </a:lnTo>
                <a:lnTo>
                  <a:pt x="35719" y="187524"/>
                </a:lnTo>
                <a:lnTo>
                  <a:pt x="44649" y="205383"/>
                </a:lnTo>
                <a:lnTo>
                  <a:pt x="53578" y="187524"/>
                </a:lnTo>
                <a:lnTo>
                  <a:pt x="53578" y="187524"/>
                </a:lnTo>
                <a:lnTo>
                  <a:pt x="62508" y="196454"/>
                </a:lnTo>
                <a:lnTo>
                  <a:pt x="62508" y="178594"/>
                </a:lnTo>
                <a:lnTo>
                  <a:pt x="71438" y="187524"/>
                </a:lnTo>
                <a:lnTo>
                  <a:pt x="80368" y="178594"/>
                </a:lnTo>
                <a:lnTo>
                  <a:pt x="80368" y="169664"/>
                </a:lnTo>
                <a:lnTo>
                  <a:pt x="89297" y="169664"/>
                </a:lnTo>
                <a:lnTo>
                  <a:pt x="98227" y="151805"/>
                </a:lnTo>
                <a:lnTo>
                  <a:pt x="98227" y="142875"/>
                </a:lnTo>
                <a:lnTo>
                  <a:pt x="107157" y="142875"/>
                </a:lnTo>
                <a:lnTo>
                  <a:pt x="116086" y="116086"/>
                </a:lnTo>
                <a:lnTo>
                  <a:pt x="116086" y="116086"/>
                </a:lnTo>
                <a:lnTo>
                  <a:pt x="125016" y="107157"/>
                </a:lnTo>
                <a:lnTo>
                  <a:pt x="125016" y="89297"/>
                </a:lnTo>
                <a:lnTo>
                  <a:pt x="133946" y="89297"/>
                </a:lnTo>
                <a:lnTo>
                  <a:pt x="133946" y="71438"/>
                </a:lnTo>
                <a:lnTo>
                  <a:pt x="133946" y="53578"/>
                </a:lnTo>
                <a:lnTo>
                  <a:pt x="142875" y="62508"/>
                </a:lnTo>
                <a:lnTo>
                  <a:pt x="142875" y="44649"/>
                </a:lnTo>
                <a:lnTo>
                  <a:pt x="142875" y="35719"/>
                </a:lnTo>
                <a:lnTo>
                  <a:pt x="142875" y="44649"/>
                </a:lnTo>
                <a:lnTo>
                  <a:pt x="142875" y="26789"/>
                </a:lnTo>
                <a:lnTo>
                  <a:pt x="142875" y="35719"/>
                </a:lnTo>
                <a:lnTo>
                  <a:pt x="142875" y="35719"/>
                </a:lnTo>
                <a:lnTo>
                  <a:pt x="142875" y="26789"/>
                </a:lnTo>
                <a:lnTo>
                  <a:pt x="142875" y="35719"/>
                </a:lnTo>
                <a:lnTo>
                  <a:pt x="142875" y="26789"/>
                </a:lnTo>
                <a:lnTo>
                  <a:pt x="142875" y="26789"/>
                </a:lnTo>
                <a:lnTo>
                  <a:pt x="142875" y="35719"/>
                </a:lnTo>
                <a:lnTo>
                  <a:pt x="142875" y="26789"/>
                </a:lnTo>
                <a:lnTo>
                  <a:pt x="142875" y="35719"/>
                </a:lnTo>
                <a:lnTo>
                  <a:pt x="151805" y="53578"/>
                </a:lnTo>
                <a:lnTo>
                  <a:pt x="142875" y="53578"/>
                </a:lnTo>
                <a:lnTo>
                  <a:pt x="142875" y="71438"/>
                </a:lnTo>
                <a:lnTo>
                  <a:pt x="151805" y="89297"/>
                </a:lnTo>
                <a:lnTo>
                  <a:pt x="142875" y="89297"/>
                </a:lnTo>
                <a:lnTo>
                  <a:pt x="142875" y="116086"/>
                </a:lnTo>
                <a:lnTo>
                  <a:pt x="151805" y="125016"/>
                </a:lnTo>
                <a:lnTo>
                  <a:pt x="142875" y="133946"/>
                </a:lnTo>
                <a:lnTo>
                  <a:pt x="151805" y="160735"/>
                </a:lnTo>
                <a:lnTo>
                  <a:pt x="151805" y="160735"/>
                </a:lnTo>
                <a:lnTo>
                  <a:pt x="160735" y="178594"/>
                </a:lnTo>
                <a:lnTo>
                  <a:pt x="169664" y="196454"/>
                </a:lnTo>
                <a:lnTo>
                  <a:pt x="178594" y="196454"/>
                </a:lnTo>
                <a:lnTo>
                  <a:pt x="187524" y="205383"/>
                </a:lnTo>
                <a:lnTo>
                  <a:pt x="205383" y="205383"/>
                </a:lnTo>
                <a:lnTo>
                  <a:pt x="214313" y="205383"/>
                </a:lnTo>
                <a:lnTo>
                  <a:pt x="232172" y="214313"/>
                </a:lnTo>
                <a:lnTo>
                  <a:pt x="258961" y="196454"/>
                </a:lnTo>
                <a:lnTo>
                  <a:pt x="276821" y="196454"/>
                </a:lnTo>
                <a:lnTo>
                  <a:pt x="312539" y="187524"/>
                </a:lnTo>
                <a:lnTo>
                  <a:pt x="312539" y="18752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Freeform 38"/>
          <p:cNvSpPr/>
          <p:nvPr/>
        </p:nvSpPr>
        <p:spPr>
          <a:xfrm>
            <a:off x="5661422" y="973336"/>
            <a:ext cx="285751" cy="446485"/>
          </a:xfrm>
          <a:custGeom>
            <a:avLst/>
            <a:gdLst/>
            <a:ahLst/>
            <a:cxnLst/>
            <a:rect l="0" t="0" r="0" b="0"/>
            <a:pathLst>
              <a:path w="285751" h="446485">
                <a:moveTo>
                  <a:pt x="71437" y="0"/>
                </a:moveTo>
                <a:lnTo>
                  <a:pt x="62508" y="17859"/>
                </a:lnTo>
                <a:lnTo>
                  <a:pt x="62508" y="17859"/>
                </a:lnTo>
                <a:lnTo>
                  <a:pt x="62508" y="26789"/>
                </a:lnTo>
                <a:lnTo>
                  <a:pt x="62508" y="8930"/>
                </a:lnTo>
                <a:lnTo>
                  <a:pt x="62508" y="17859"/>
                </a:lnTo>
                <a:lnTo>
                  <a:pt x="62508" y="17859"/>
                </a:lnTo>
                <a:lnTo>
                  <a:pt x="62508" y="8930"/>
                </a:lnTo>
                <a:lnTo>
                  <a:pt x="62508" y="26789"/>
                </a:lnTo>
                <a:lnTo>
                  <a:pt x="62508" y="17859"/>
                </a:lnTo>
                <a:lnTo>
                  <a:pt x="62508" y="26789"/>
                </a:lnTo>
                <a:lnTo>
                  <a:pt x="62508" y="53578"/>
                </a:lnTo>
                <a:lnTo>
                  <a:pt x="71437" y="44648"/>
                </a:lnTo>
                <a:lnTo>
                  <a:pt x="62508" y="71437"/>
                </a:lnTo>
                <a:lnTo>
                  <a:pt x="71437" y="89297"/>
                </a:lnTo>
                <a:lnTo>
                  <a:pt x="62508" y="98226"/>
                </a:lnTo>
                <a:lnTo>
                  <a:pt x="62508" y="125015"/>
                </a:lnTo>
                <a:lnTo>
                  <a:pt x="71437" y="142875"/>
                </a:lnTo>
                <a:lnTo>
                  <a:pt x="62508" y="151805"/>
                </a:lnTo>
                <a:lnTo>
                  <a:pt x="62508" y="178594"/>
                </a:lnTo>
                <a:lnTo>
                  <a:pt x="62508" y="187523"/>
                </a:lnTo>
                <a:lnTo>
                  <a:pt x="62508" y="205383"/>
                </a:lnTo>
                <a:lnTo>
                  <a:pt x="62508" y="241101"/>
                </a:lnTo>
                <a:lnTo>
                  <a:pt x="62508" y="241101"/>
                </a:lnTo>
                <a:lnTo>
                  <a:pt x="53578" y="267891"/>
                </a:lnTo>
                <a:lnTo>
                  <a:pt x="62508" y="285750"/>
                </a:lnTo>
                <a:lnTo>
                  <a:pt x="53578" y="285750"/>
                </a:lnTo>
                <a:lnTo>
                  <a:pt x="53578" y="312539"/>
                </a:lnTo>
                <a:lnTo>
                  <a:pt x="53578" y="312539"/>
                </a:lnTo>
                <a:lnTo>
                  <a:pt x="44648" y="321469"/>
                </a:lnTo>
                <a:lnTo>
                  <a:pt x="44648" y="348258"/>
                </a:lnTo>
                <a:lnTo>
                  <a:pt x="44648" y="339328"/>
                </a:lnTo>
                <a:lnTo>
                  <a:pt x="44648" y="339328"/>
                </a:lnTo>
                <a:lnTo>
                  <a:pt x="44648" y="357187"/>
                </a:lnTo>
                <a:lnTo>
                  <a:pt x="44648" y="339328"/>
                </a:lnTo>
                <a:lnTo>
                  <a:pt x="44648" y="348258"/>
                </a:lnTo>
                <a:lnTo>
                  <a:pt x="44648" y="348258"/>
                </a:lnTo>
                <a:lnTo>
                  <a:pt x="44648" y="339328"/>
                </a:lnTo>
                <a:lnTo>
                  <a:pt x="44648" y="348258"/>
                </a:lnTo>
                <a:lnTo>
                  <a:pt x="44648" y="339328"/>
                </a:lnTo>
                <a:lnTo>
                  <a:pt x="44648" y="330398"/>
                </a:lnTo>
                <a:lnTo>
                  <a:pt x="44648" y="339328"/>
                </a:lnTo>
                <a:lnTo>
                  <a:pt x="53578" y="312539"/>
                </a:lnTo>
                <a:lnTo>
                  <a:pt x="53578" y="312539"/>
                </a:lnTo>
                <a:lnTo>
                  <a:pt x="62508" y="303609"/>
                </a:lnTo>
                <a:lnTo>
                  <a:pt x="71437" y="285750"/>
                </a:lnTo>
                <a:lnTo>
                  <a:pt x="80367" y="276820"/>
                </a:lnTo>
                <a:lnTo>
                  <a:pt x="98226" y="258961"/>
                </a:lnTo>
                <a:lnTo>
                  <a:pt x="98226" y="241101"/>
                </a:lnTo>
                <a:lnTo>
                  <a:pt x="116086" y="250031"/>
                </a:lnTo>
                <a:lnTo>
                  <a:pt x="125016" y="223242"/>
                </a:lnTo>
                <a:lnTo>
                  <a:pt x="133945" y="214312"/>
                </a:lnTo>
                <a:lnTo>
                  <a:pt x="151805" y="223242"/>
                </a:lnTo>
                <a:lnTo>
                  <a:pt x="160734" y="205383"/>
                </a:lnTo>
                <a:lnTo>
                  <a:pt x="169664" y="205383"/>
                </a:lnTo>
                <a:lnTo>
                  <a:pt x="187523" y="214312"/>
                </a:lnTo>
                <a:lnTo>
                  <a:pt x="196453" y="205383"/>
                </a:lnTo>
                <a:lnTo>
                  <a:pt x="205383" y="214312"/>
                </a:lnTo>
                <a:lnTo>
                  <a:pt x="214312" y="214312"/>
                </a:lnTo>
                <a:lnTo>
                  <a:pt x="223242" y="214312"/>
                </a:lnTo>
                <a:lnTo>
                  <a:pt x="232172" y="241101"/>
                </a:lnTo>
                <a:lnTo>
                  <a:pt x="250031" y="232172"/>
                </a:lnTo>
                <a:lnTo>
                  <a:pt x="250031" y="250031"/>
                </a:lnTo>
                <a:lnTo>
                  <a:pt x="258961" y="267891"/>
                </a:lnTo>
                <a:lnTo>
                  <a:pt x="267891" y="258961"/>
                </a:lnTo>
                <a:lnTo>
                  <a:pt x="276820" y="285750"/>
                </a:lnTo>
                <a:lnTo>
                  <a:pt x="285750" y="294680"/>
                </a:lnTo>
                <a:lnTo>
                  <a:pt x="285750" y="303609"/>
                </a:lnTo>
                <a:lnTo>
                  <a:pt x="285750" y="330398"/>
                </a:lnTo>
                <a:lnTo>
                  <a:pt x="285750" y="330398"/>
                </a:lnTo>
                <a:lnTo>
                  <a:pt x="276820" y="339328"/>
                </a:lnTo>
                <a:lnTo>
                  <a:pt x="276820" y="366117"/>
                </a:lnTo>
                <a:lnTo>
                  <a:pt x="276820" y="357187"/>
                </a:lnTo>
                <a:lnTo>
                  <a:pt x="258961" y="375047"/>
                </a:lnTo>
                <a:lnTo>
                  <a:pt x="250031" y="392906"/>
                </a:lnTo>
                <a:lnTo>
                  <a:pt x="241101" y="392906"/>
                </a:lnTo>
                <a:lnTo>
                  <a:pt x="223242" y="410766"/>
                </a:lnTo>
                <a:lnTo>
                  <a:pt x="214312" y="401836"/>
                </a:lnTo>
                <a:lnTo>
                  <a:pt x="187523" y="410766"/>
                </a:lnTo>
                <a:lnTo>
                  <a:pt x="169664" y="428625"/>
                </a:lnTo>
                <a:lnTo>
                  <a:pt x="151805" y="419695"/>
                </a:lnTo>
                <a:lnTo>
                  <a:pt x="133945" y="419695"/>
                </a:lnTo>
                <a:lnTo>
                  <a:pt x="116086" y="437554"/>
                </a:lnTo>
                <a:lnTo>
                  <a:pt x="89297" y="419695"/>
                </a:lnTo>
                <a:lnTo>
                  <a:pt x="71437" y="428625"/>
                </a:lnTo>
                <a:lnTo>
                  <a:pt x="53578" y="428625"/>
                </a:lnTo>
                <a:lnTo>
                  <a:pt x="35719" y="419695"/>
                </a:lnTo>
                <a:lnTo>
                  <a:pt x="17859" y="428625"/>
                </a:lnTo>
                <a:lnTo>
                  <a:pt x="0" y="446484"/>
                </a:lnTo>
                <a:lnTo>
                  <a:pt x="0" y="44648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Freeform 39"/>
          <p:cNvSpPr/>
          <p:nvPr/>
        </p:nvSpPr>
        <p:spPr>
          <a:xfrm>
            <a:off x="3482578" y="508992"/>
            <a:ext cx="151806" cy="205384"/>
          </a:xfrm>
          <a:custGeom>
            <a:avLst/>
            <a:gdLst/>
            <a:ahLst/>
            <a:cxnLst/>
            <a:rect l="0" t="0" r="0" b="0"/>
            <a:pathLst>
              <a:path w="151806" h="205384">
                <a:moveTo>
                  <a:pt x="0" y="53578"/>
                </a:moveTo>
                <a:lnTo>
                  <a:pt x="0" y="35719"/>
                </a:lnTo>
                <a:lnTo>
                  <a:pt x="8930" y="35719"/>
                </a:lnTo>
                <a:lnTo>
                  <a:pt x="0" y="35719"/>
                </a:lnTo>
                <a:lnTo>
                  <a:pt x="8930" y="53578"/>
                </a:lnTo>
                <a:lnTo>
                  <a:pt x="8930" y="35719"/>
                </a:lnTo>
                <a:lnTo>
                  <a:pt x="8930" y="44649"/>
                </a:lnTo>
                <a:lnTo>
                  <a:pt x="17860" y="62508"/>
                </a:lnTo>
                <a:lnTo>
                  <a:pt x="17860" y="44649"/>
                </a:lnTo>
                <a:lnTo>
                  <a:pt x="17860" y="62508"/>
                </a:lnTo>
                <a:lnTo>
                  <a:pt x="26789" y="71438"/>
                </a:lnTo>
                <a:lnTo>
                  <a:pt x="26789" y="71438"/>
                </a:lnTo>
                <a:lnTo>
                  <a:pt x="35719" y="89297"/>
                </a:lnTo>
                <a:lnTo>
                  <a:pt x="35719" y="89297"/>
                </a:lnTo>
                <a:lnTo>
                  <a:pt x="35719" y="98227"/>
                </a:lnTo>
                <a:lnTo>
                  <a:pt x="44649" y="125016"/>
                </a:lnTo>
                <a:lnTo>
                  <a:pt x="53578" y="116086"/>
                </a:lnTo>
                <a:lnTo>
                  <a:pt x="53578" y="133946"/>
                </a:lnTo>
                <a:lnTo>
                  <a:pt x="62508" y="151805"/>
                </a:lnTo>
                <a:lnTo>
                  <a:pt x="62508" y="151805"/>
                </a:lnTo>
                <a:lnTo>
                  <a:pt x="62508" y="169664"/>
                </a:lnTo>
                <a:lnTo>
                  <a:pt x="71438" y="178594"/>
                </a:lnTo>
                <a:lnTo>
                  <a:pt x="62508" y="178594"/>
                </a:lnTo>
                <a:lnTo>
                  <a:pt x="71438" y="187524"/>
                </a:lnTo>
                <a:lnTo>
                  <a:pt x="71438" y="187524"/>
                </a:lnTo>
                <a:lnTo>
                  <a:pt x="71438" y="187524"/>
                </a:lnTo>
                <a:lnTo>
                  <a:pt x="71438" y="205383"/>
                </a:lnTo>
                <a:lnTo>
                  <a:pt x="71438" y="187524"/>
                </a:lnTo>
                <a:lnTo>
                  <a:pt x="71438" y="196453"/>
                </a:lnTo>
                <a:lnTo>
                  <a:pt x="71438" y="205383"/>
                </a:lnTo>
                <a:lnTo>
                  <a:pt x="71438" y="196453"/>
                </a:lnTo>
                <a:lnTo>
                  <a:pt x="71438" y="205383"/>
                </a:lnTo>
                <a:lnTo>
                  <a:pt x="71438" y="196453"/>
                </a:lnTo>
                <a:lnTo>
                  <a:pt x="71438" y="187524"/>
                </a:lnTo>
                <a:lnTo>
                  <a:pt x="62508" y="196453"/>
                </a:lnTo>
                <a:lnTo>
                  <a:pt x="71438" y="178594"/>
                </a:lnTo>
                <a:lnTo>
                  <a:pt x="62508" y="178594"/>
                </a:lnTo>
                <a:lnTo>
                  <a:pt x="62508" y="178594"/>
                </a:lnTo>
                <a:lnTo>
                  <a:pt x="62508" y="160735"/>
                </a:lnTo>
                <a:lnTo>
                  <a:pt x="62508" y="160735"/>
                </a:lnTo>
                <a:lnTo>
                  <a:pt x="62508" y="151805"/>
                </a:lnTo>
                <a:lnTo>
                  <a:pt x="53578" y="133946"/>
                </a:lnTo>
                <a:lnTo>
                  <a:pt x="53578" y="142875"/>
                </a:lnTo>
                <a:lnTo>
                  <a:pt x="62508" y="116086"/>
                </a:lnTo>
                <a:lnTo>
                  <a:pt x="53578" y="107156"/>
                </a:lnTo>
                <a:lnTo>
                  <a:pt x="62508" y="116086"/>
                </a:lnTo>
                <a:lnTo>
                  <a:pt x="62508" y="89297"/>
                </a:lnTo>
                <a:lnTo>
                  <a:pt x="62508" y="89297"/>
                </a:lnTo>
                <a:lnTo>
                  <a:pt x="62508" y="89297"/>
                </a:lnTo>
                <a:lnTo>
                  <a:pt x="62508" y="71438"/>
                </a:lnTo>
                <a:lnTo>
                  <a:pt x="71438" y="71438"/>
                </a:lnTo>
                <a:lnTo>
                  <a:pt x="80367" y="53578"/>
                </a:lnTo>
                <a:lnTo>
                  <a:pt x="80367" y="44649"/>
                </a:lnTo>
                <a:lnTo>
                  <a:pt x="80367" y="53578"/>
                </a:lnTo>
                <a:lnTo>
                  <a:pt x="89297" y="35719"/>
                </a:lnTo>
                <a:lnTo>
                  <a:pt x="89297" y="26789"/>
                </a:lnTo>
                <a:lnTo>
                  <a:pt x="98227" y="35719"/>
                </a:lnTo>
                <a:lnTo>
                  <a:pt x="98227" y="8930"/>
                </a:lnTo>
                <a:lnTo>
                  <a:pt x="107156" y="17860"/>
                </a:lnTo>
                <a:lnTo>
                  <a:pt x="107156" y="17860"/>
                </a:lnTo>
                <a:lnTo>
                  <a:pt x="107156" y="0"/>
                </a:lnTo>
                <a:lnTo>
                  <a:pt x="116086" y="17860"/>
                </a:lnTo>
                <a:lnTo>
                  <a:pt x="125016" y="0"/>
                </a:lnTo>
                <a:lnTo>
                  <a:pt x="133945" y="0"/>
                </a:lnTo>
                <a:lnTo>
                  <a:pt x="133945" y="17860"/>
                </a:lnTo>
                <a:lnTo>
                  <a:pt x="151805" y="35719"/>
                </a:lnTo>
                <a:lnTo>
                  <a:pt x="151805" y="3571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Freeform 40"/>
          <p:cNvSpPr/>
          <p:nvPr/>
        </p:nvSpPr>
        <p:spPr>
          <a:xfrm>
            <a:off x="3723680" y="544711"/>
            <a:ext cx="53579" cy="98228"/>
          </a:xfrm>
          <a:custGeom>
            <a:avLst/>
            <a:gdLst/>
            <a:ahLst/>
            <a:cxnLst/>
            <a:rect l="0" t="0" r="0" b="0"/>
            <a:pathLst>
              <a:path w="53579" h="98228">
                <a:moveTo>
                  <a:pt x="8929" y="17859"/>
                </a:moveTo>
                <a:lnTo>
                  <a:pt x="0" y="8930"/>
                </a:lnTo>
                <a:lnTo>
                  <a:pt x="0" y="0"/>
                </a:lnTo>
                <a:lnTo>
                  <a:pt x="0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17859" y="44648"/>
                </a:lnTo>
                <a:lnTo>
                  <a:pt x="17859" y="35719"/>
                </a:lnTo>
                <a:lnTo>
                  <a:pt x="17859" y="44648"/>
                </a:lnTo>
                <a:lnTo>
                  <a:pt x="26789" y="62508"/>
                </a:lnTo>
                <a:lnTo>
                  <a:pt x="26789" y="62508"/>
                </a:lnTo>
                <a:lnTo>
                  <a:pt x="26789" y="71437"/>
                </a:lnTo>
                <a:lnTo>
                  <a:pt x="35718" y="80367"/>
                </a:lnTo>
                <a:lnTo>
                  <a:pt x="35718" y="80367"/>
                </a:lnTo>
                <a:lnTo>
                  <a:pt x="44648" y="98227"/>
                </a:lnTo>
                <a:lnTo>
                  <a:pt x="44648" y="89297"/>
                </a:lnTo>
                <a:lnTo>
                  <a:pt x="53578" y="80367"/>
                </a:lnTo>
                <a:lnTo>
                  <a:pt x="53578" y="803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Freeform 41"/>
          <p:cNvSpPr/>
          <p:nvPr/>
        </p:nvSpPr>
        <p:spPr>
          <a:xfrm>
            <a:off x="3670102" y="464344"/>
            <a:ext cx="17860" cy="8930"/>
          </a:xfrm>
          <a:custGeom>
            <a:avLst/>
            <a:gdLst/>
            <a:ahLst/>
            <a:cxnLst/>
            <a:rect l="0" t="0" r="0" b="0"/>
            <a:pathLst>
              <a:path w="17860" h="8930">
                <a:moveTo>
                  <a:pt x="17859" y="8929"/>
                </a:move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Freeform 42"/>
          <p:cNvSpPr/>
          <p:nvPr/>
        </p:nvSpPr>
        <p:spPr>
          <a:xfrm>
            <a:off x="3786188" y="446484"/>
            <a:ext cx="89297" cy="187525"/>
          </a:xfrm>
          <a:custGeom>
            <a:avLst/>
            <a:gdLst/>
            <a:ahLst/>
            <a:cxnLst/>
            <a:rect l="0" t="0" r="0" b="0"/>
            <a:pathLst>
              <a:path w="89297" h="187525">
                <a:moveTo>
                  <a:pt x="17859" y="17860"/>
                </a:moveTo>
                <a:lnTo>
                  <a:pt x="17859" y="0"/>
                </a:lnTo>
                <a:lnTo>
                  <a:pt x="17859" y="893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26789"/>
                </a:lnTo>
                <a:lnTo>
                  <a:pt x="8929" y="8930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8929" y="62508"/>
                </a:lnTo>
                <a:lnTo>
                  <a:pt x="17859" y="53578"/>
                </a:lnTo>
                <a:lnTo>
                  <a:pt x="17859" y="62508"/>
                </a:lnTo>
                <a:lnTo>
                  <a:pt x="26789" y="80368"/>
                </a:lnTo>
                <a:lnTo>
                  <a:pt x="44648" y="62508"/>
                </a:lnTo>
                <a:lnTo>
                  <a:pt x="44648" y="80368"/>
                </a:lnTo>
                <a:lnTo>
                  <a:pt x="62507" y="89297"/>
                </a:lnTo>
                <a:lnTo>
                  <a:pt x="62507" y="89297"/>
                </a:lnTo>
                <a:lnTo>
                  <a:pt x="71437" y="107157"/>
                </a:lnTo>
                <a:lnTo>
                  <a:pt x="80367" y="107157"/>
                </a:lnTo>
                <a:lnTo>
                  <a:pt x="80367" y="107157"/>
                </a:lnTo>
                <a:lnTo>
                  <a:pt x="80367" y="133946"/>
                </a:lnTo>
                <a:lnTo>
                  <a:pt x="89296" y="125016"/>
                </a:lnTo>
                <a:lnTo>
                  <a:pt x="80367" y="133946"/>
                </a:lnTo>
                <a:lnTo>
                  <a:pt x="80367" y="142875"/>
                </a:lnTo>
                <a:lnTo>
                  <a:pt x="80367" y="142875"/>
                </a:lnTo>
                <a:lnTo>
                  <a:pt x="71437" y="160735"/>
                </a:lnTo>
                <a:lnTo>
                  <a:pt x="71437" y="160735"/>
                </a:lnTo>
                <a:lnTo>
                  <a:pt x="62507" y="160735"/>
                </a:lnTo>
                <a:lnTo>
                  <a:pt x="62507" y="178594"/>
                </a:lnTo>
                <a:lnTo>
                  <a:pt x="62507" y="169664"/>
                </a:lnTo>
                <a:lnTo>
                  <a:pt x="44648" y="178594"/>
                </a:lnTo>
                <a:lnTo>
                  <a:pt x="44648" y="187524"/>
                </a:lnTo>
                <a:lnTo>
                  <a:pt x="44648" y="169664"/>
                </a:lnTo>
                <a:lnTo>
                  <a:pt x="35718" y="151805"/>
                </a:lnTo>
                <a:lnTo>
                  <a:pt x="35718" y="15180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Freeform 43"/>
          <p:cNvSpPr/>
          <p:nvPr/>
        </p:nvSpPr>
        <p:spPr>
          <a:xfrm>
            <a:off x="3893344" y="392906"/>
            <a:ext cx="116087" cy="214314"/>
          </a:xfrm>
          <a:custGeom>
            <a:avLst/>
            <a:gdLst/>
            <a:ahLst/>
            <a:cxnLst/>
            <a:rect l="0" t="0" r="0" b="0"/>
            <a:pathLst>
              <a:path w="116087" h="214314">
                <a:moveTo>
                  <a:pt x="8929" y="116086"/>
                </a:moveTo>
                <a:lnTo>
                  <a:pt x="8929" y="116086"/>
                </a:lnTo>
                <a:lnTo>
                  <a:pt x="0" y="107156"/>
                </a:lnTo>
                <a:lnTo>
                  <a:pt x="8929" y="116086"/>
                </a:lnTo>
                <a:lnTo>
                  <a:pt x="8929" y="98227"/>
                </a:lnTo>
                <a:lnTo>
                  <a:pt x="8929" y="107156"/>
                </a:lnTo>
                <a:lnTo>
                  <a:pt x="17859" y="107156"/>
                </a:lnTo>
                <a:lnTo>
                  <a:pt x="17859" y="98227"/>
                </a:lnTo>
                <a:lnTo>
                  <a:pt x="26789" y="98227"/>
                </a:lnTo>
                <a:lnTo>
                  <a:pt x="35719" y="98227"/>
                </a:lnTo>
                <a:lnTo>
                  <a:pt x="35719" y="89297"/>
                </a:lnTo>
                <a:lnTo>
                  <a:pt x="44648" y="98227"/>
                </a:lnTo>
                <a:lnTo>
                  <a:pt x="53578" y="80367"/>
                </a:lnTo>
                <a:lnTo>
                  <a:pt x="53578" y="71438"/>
                </a:lnTo>
                <a:lnTo>
                  <a:pt x="62508" y="80367"/>
                </a:lnTo>
                <a:lnTo>
                  <a:pt x="80367" y="53578"/>
                </a:lnTo>
                <a:lnTo>
                  <a:pt x="80367" y="53578"/>
                </a:lnTo>
                <a:lnTo>
                  <a:pt x="89297" y="53578"/>
                </a:lnTo>
                <a:lnTo>
                  <a:pt x="89297" y="35719"/>
                </a:lnTo>
                <a:lnTo>
                  <a:pt x="89297" y="35719"/>
                </a:lnTo>
                <a:lnTo>
                  <a:pt x="89297" y="26789"/>
                </a:lnTo>
                <a:lnTo>
                  <a:pt x="80367" y="17860"/>
                </a:lnTo>
                <a:lnTo>
                  <a:pt x="80367" y="26789"/>
                </a:lnTo>
                <a:lnTo>
                  <a:pt x="80367" y="8930"/>
                </a:lnTo>
                <a:lnTo>
                  <a:pt x="71437" y="8930"/>
                </a:lnTo>
                <a:lnTo>
                  <a:pt x="71437" y="17860"/>
                </a:lnTo>
                <a:lnTo>
                  <a:pt x="62508" y="0"/>
                </a:lnTo>
                <a:lnTo>
                  <a:pt x="53578" y="8930"/>
                </a:lnTo>
                <a:lnTo>
                  <a:pt x="53578" y="17860"/>
                </a:lnTo>
                <a:lnTo>
                  <a:pt x="44648" y="17860"/>
                </a:lnTo>
                <a:lnTo>
                  <a:pt x="35719" y="35719"/>
                </a:lnTo>
                <a:lnTo>
                  <a:pt x="26789" y="35719"/>
                </a:lnTo>
                <a:lnTo>
                  <a:pt x="17859" y="44649"/>
                </a:lnTo>
                <a:lnTo>
                  <a:pt x="8929" y="80367"/>
                </a:lnTo>
                <a:lnTo>
                  <a:pt x="8929" y="71438"/>
                </a:lnTo>
                <a:lnTo>
                  <a:pt x="0" y="98227"/>
                </a:lnTo>
                <a:lnTo>
                  <a:pt x="0" y="116086"/>
                </a:lnTo>
                <a:lnTo>
                  <a:pt x="0" y="116086"/>
                </a:lnTo>
                <a:lnTo>
                  <a:pt x="0" y="142875"/>
                </a:lnTo>
                <a:lnTo>
                  <a:pt x="8929" y="151805"/>
                </a:lnTo>
                <a:lnTo>
                  <a:pt x="8929" y="160735"/>
                </a:lnTo>
                <a:lnTo>
                  <a:pt x="17859" y="178594"/>
                </a:lnTo>
                <a:lnTo>
                  <a:pt x="26789" y="178594"/>
                </a:lnTo>
                <a:lnTo>
                  <a:pt x="35719" y="187524"/>
                </a:lnTo>
                <a:lnTo>
                  <a:pt x="53578" y="205383"/>
                </a:lnTo>
                <a:lnTo>
                  <a:pt x="62508" y="196453"/>
                </a:lnTo>
                <a:lnTo>
                  <a:pt x="71437" y="205383"/>
                </a:lnTo>
                <a:lnTo>
                  <a:pt x="89297" y="214313"/>
                </a:lnTo>
                <a:lnTo>
                  <a:pt x="98226" y="196453"/>
                </a:lnTo>
                <a:lnTo>
                  <a:pt x="116086" y="187524"/>
                </a:lnTo>
                <a:lnTo>
                  <a:pt x="116086" y="18752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Freeform 44"/>
          <p:cNvSpPr/>
          <p:nvPr/>
        </p:nvSpPr>
        <p:spPr>
          <a:xfrm>
            <a:off x="4563070" y="1259086"/>
            <a:ext cx="98228" cy="169665"/>
          </a:xfrm>
          <a:custGeom>
            <a:avLst/>
            <a:gdLst/>
            <a:ahLst/>
            <a:cxnLst/>
            <a:rect l="0" t="0" r="0" b="0"/>
            <a:pathLst>
              <a:path w="98228" h="169665">
                <a:moveTo>
                  <a:pt x="0" y="71437"/>
                </a:moveTo>
                <a:lnTo>
                  <a:pt x="0" y="62508"/>
                </a:lnTo>
                <a:lnTo>
                  <a:pt x="0" y="35719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17860" y="89297"/>
                </a:lnTo>
                <a:lnTo>
                  <a:pt x="26789" y="80367"/>
                </a:lnTo>
                <a:lnTo>
                  <a:pt x="26789" y="98227"/>
                </a:lnTo>
                <a:lnTo>
                  <a:pt x="35719" y="116086"/>
                </a:lnTo>
                <a:lnTo>
                  <a:pt x="44649" y="107156"/>
                </a:lnTo>
                <a:lnTo>
                  <a:pt x="44649" y="125016"/>
                </a:lnTo>
                <a:lnTo>
                  <a:pt x="53578" y="133945"/>
                </a:lnTo>
                <a:lnTo>
                  <a:pt x="53578" y="133945"/>
                </a:lnTo>
                <a:lnTo>
                  <a:pt x="53578" y="142875"/>
                </a:lnTo>
                <a:lnTo>
                  <a:pt x="62508" y="142875"/>
                </a:lnTo>
                <a:lnTo>
                  <a:pt x="62508" y="142875"/>
                </a:lnTo>
                <a:lnTo>
                  <a:pt x="62508" y="169664"/>
                </a:lnTo>
                <a:lnTo>
                  <a:pt x="62508" y="151804"/>
                </a:lnTo>
                <a:lnTo>
                  <a:pt x="62508" y="160734"/>
                </a:lnTo>
                <a:lnTo>
                  <a:pt x="62508" y="169664"/>
                </a:lnTo>
                <a:lnTo>
                  <a:pt x="62508" y="160734"/>
                </a:lnTo>
                <a:lnTo>
                  <a:pt x="62508" y="169664"/>
                </a:lnTo>
                <a:lnTo>
                  <a:pt x="62508" y="160734"/>
                </a:lnTo>
                <a:lnTo>
                  <a:pt x="62508" y="160734"/>
                </a:lnTo>
                <a:lnTo>
                  <a:pt x="62508" y="169664"/>
                </a:lnTo>
                <a:lnTo>
                  <a:pt x="62508" y="151804"/>
                </a:lnTo>
                <a:lnTo>
                  <a:pt x="53578" y="142875"/>
                </a:lnTo>
                <a:lnTo>
                  <a:pt x="53578" y="142875"/>
                </a:lnTo>
                <a:lnTo>
                  <a:pt x="53578" y="125016"/>
                </a:lnTo>
                <a:lnTo>
                  <a:pt x="53578" y="125016"/>
                </a:lnTo>
                <a:lnTo>
                  <a:pt x="53578" y="116086"/>
                </a:lnTo>
                <a:lnTo>
                  <a:pt x="53578" y="98227"/>
                </a:lnTo>
                <a:lnTo>
                  <a:pt x="44649" y="98227"/>
                </a:lnTo>
                <a:lnTo>
                  <a:pt x="53578" y="80367"/>
                </a:lnTo>
                <a:lnTo>
                  <a:pt x="53578" y="71437"/>
                </a:lnTo>
                <a:lnTo>
                  <a:pt x="53578" y="80367"/>
                </a:lnTo>
                <a:lnTo>
                  <a:pt x="53578" y="53578"/>
                </a:lnTo>
                <a:lnTo>
                  <a:pt x="53578" y="53578"/>
                </a:lnTo>
                <a:lnTo>
                  <a:pt x="62508" y="53578"/>
                </a:lnTo>
                <a:lnTo>
                  <a:pt x="62508" y="26789"/>
                </a:lnTo>
                <a:lnTo>
                  <a:pt x="62508" y="26789"/>
                </a:lnTo>
                <a:lnTo>
                  <a:pt x="71438" y="17859"/>
                </a:lnTo>
                <a:lnTo>
                  <a:pt x="71438" y="0"/>
                </a:lnTo>
                <a:lnTo>
                  <a:pt x="80368" y="0"/>
                </a:lnTo>
                <a:lnTo>
                  <a:pt x="98227" y="8930"/>
                </a:lnTo>
                <a:lnTo>
                  <a:pt x="98227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" name="Freeform 45"/>
          <p:cNvSpPr/>
          <p:nvPr/>
        </p:nvSpPr>
        <p:spPr>
          <a:xfrm>
            <a:off x="4723805" y="1232297"/>
            <a:ext cx="125016" cy="125017"/>
          </a:xfrm>
          <a:custGeom>
            <a:avLst/>
            <a:gdLst/>
            <a:ahLst/>
            <a:cxnLst/>
            <a:rect l="0" t="0" r="0" b="0"/>
            <a:pathLst>
              <a:path w="125016" h="125017">
                <a:moveTo>
                  <a:pt x="8929" y="35719"/>
                </a:move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8929" y="53578"/>
                </a:lnTo>
                <a:lnTo>
                  <a:pt x="8929" y="62508"/>
                </a:lnTo>
                <a:lnTo>
                  <a:pt x="17859" y="80367"/>
                </a:lnTo>
                <a:lnTo>
                  <a:pt x="17859" y="80367"/>
                </a:lnTo>
                <a:lnTo>
                  <a:pt x="26789" y="98226"/>
                </a:lnTo>
                <a:lnTo>
                  <a:pt x="35718" y="98226"/>
                </a:lnTo>
                <a:lnTo>
                  <a:pt x="35718" y="98226"/>
                </a:lnTo>
                <a:lnTo>
                  <a:pt x="44648" y="125016"/>
                </a:lnTo>
                <a:lnTo>
                  <a:pt x="62508" y="107156"/>
                </a:lnTo>
                <a:lnTo>
                  <a:pt x="62508" y="116086"/>
                </a:lnTo>
                <a:lnTo>
                  <a:pt x="71437" y="125016"/>
                </a:lnTo>
                <a:lnTo>
                  <a:pt x="80367" y="107156"/>
                </a:lnTo>
                <a:lnTo>
                  <a:pt x="80367" y="116086"/>
                </a:lnTo>
                <a:lnTo>
                  <a:pt x="98226" y="116086"/>
                </a:lnTo>
                <a:lnTo>
                  <a:pt x="98226" y="98226"/>
                </a:lnTo>
                <a:lnTo>
                  <a:pt x="98226" y="107156"/>
                </a:lnTo>
                <a:lnTo>
                  <a:pt x="107156" y="89297"/>
                </a:lnTo>
                <a:lnTo>
                  <a:pt x="98226" y="80367"/>
                </a:lnTo>
                <a:lnTo>
                  <a:pt x="98226" y="89297"/>
                </a:lnTo>
                <a:lnTo>
                  <a:pt x="98226" y="62508"/>
                </a:lnTo>
                <a:lnTo>
                  <a:pt x="98226" y="62508"/>
                </a:lnTo>
                <a:lnTo>
                  <a:pt x="98226" y="62508"/>
                </a:lnTo>
                <a:lnTo>
                  <a:pt x="89297" y="35719"/>
                </a:lnTo>
                <a:lnTo>
                  <a:pt x="89297" y="35719"/>
                </a:lnTo>
                <a:lnTo>
                  <a:pt x="89297" y="26789"/>
                </a:lnTo>
                <a:lnTo>
                  <a:pt x="89297" y="17859"/>
                </a:lnTo>
                <a:lnTo>
                  <a:pt x="80367" y="26789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17859"/>
                </a:lnTo>
                <a:lnTo>
                  <a:pt x="80367" y="0"/>
                </a:lnTo>
                <a:lnTo>
                  <a:pt x="80367" y="8930"/>
                </a:lnTo>
                <a:lnTo>
                  <a:pt x="80367" y="17859"/>
                </a:lnTo>
                <a:lnTo>
                  <a:pt x="80367" y="8930"/>
                </a:lnTo>
                <a:lnTo>
                  <a:pt x="80367" y="17859"/>
                </a:lnTo>
                <a:lnTo>
                  <a:pt x="98226" y="17859"/>
                </a:lnTo>
                <a:lnTo>
                  <a:pt x="98226" y="26789"/>
                </a:lnTo>
                <a:lnTo>
                  <a:pt x="107156" y="44648"/>
                </a:lnTo>
                <a:lnTo>
                  <a:pt x="116086" y="35719"/>
                </a:lnTo>
                <a:lnTo>
                  <a:pt x="116086" y="44648"/>
                </a:lnTo>
                <a:lnTo>
                  <a:pt x="125015" y="62508"/>
                </a:lnTo>
                <a:lnTo>
                  <a:pt x="125015" y="6250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Freeform 46"/>
          <p:cNvSpPr/>
          <p:nvPr/>
        </p:nvSpPr>
        <p:spPr>
          <a:xfrm>
            <a:off x="4875609" y="1151930"/>
            <a:ext cx="178595" cy="151805"/>
          </a:xfrm>
          <a:custGeom>
            <a:avLst/>
            <a:gdLst/>
            <a:ahLst/>
            <a:cxnLst/>
            <a:rect l="0" t="0" r="0" b="0"/>
            <a:pathLst>
              <a:path w="178595" h="151805">
                <a:moveTo>
                  <a:pt x="8930" y="62507"/>
                </a:moveTo>
                <a:lnTo>
                  <a:pt x="8930" y="71437"/>
                </a:lnTo>
                <a:lnTo>
                  <a:pt x="0" y="62507"/>
                </a:lnTo>
                <a:lnTo>
                  <a:pt x="0" y="80367"/>
                </a:lnTo>
                <a:lnTo>
                  <a:pt x="0" y="62507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89297"/>
                </a:lnTo>
                <a:lnTo>
                  <a:pt x="17860" y="107156"/>
                </a:lnTo>
                <a:lnTo>
                  <a:pt x="26789" y="107156"/>
                </a:lnTo>
                <a:lnTo>
                  <a:pt x="26789" y="116086"/>
                </a:lnTo>
                <a:lnTo>
                  <a:pt x="35719" y="142875"/>
                </a:lnTo>
                <a:lnTo>
                  <a:pt x="44649" y="133945"/>
                </a:lnTo>
                <a:lnTo>
                  <a:pt x="44649" y="133945"/>
                </a:lnTo>
                <a:lnTo>
                  <a:pt x="53579" y="151804"/>
                </a:lnTo>
                <a:lnTo>
                  <a:pt x="53579" y="133945"/>
                </a:lnTo>
                <a:lnTo>
                  <a:pt x="53579" y="142875"/>
                </a:lnTo>
                <a:lnTo>
                  <a:pt x="53579" y="142875"/>
                </a:lnTo>
                <a:lnTo>
                  <a:pt x="53579" y="142875"/>
                </a:lnTo>
                <a:lnTo>
                  <a:pt x="53579" y="151804"/>
                </a:lnTo>
                <a:lnTo>
                  <a:pt x="53579" y="133945"/>
                </a:lnTo>
                <a:lnTo>
                  <a:pt x="53579" y="133945"/>
                </a:lnTo>
                <a:lnTo>
                  <a:pt x="53579" y="142875"/>
                </a:lnTo>
                <a:lnTo>
                  <a:pt x="53579" y="116086"/>
                </a:lnTo>
                <a:lnTo>
                  <a:pt x="44649" y="116086"/>
                </a:lnTo>
                <a:lnTo>
                  <a:pt x="44649" y="107156"/>
                </a:lnTo>
                <a:lnTo>
                  <a:pt x="53579" y="89297"/>
                </a:lnTo>
                <a:lnTo>
                  <a:pt x="53579" y="80367"/>
                </a:lnTo>
                <a:lnTo>
                  <a:pt x="53579" y="71437"/>
                </a:lnTo>
                <a:lnTo>
                  <a:pt x="53579" y="44648"/>
                </a:lnTo>
                <a:lnTo>
                  <a:pt x="62508" y="53578"/>
                </a:lnTo>
                <a:lnTo>
                  <a:pt x="71438" y="26789"/>
                </a:lnTo>
                <a:lnTo>
                  <a:pt x="71438" y="17859"/>
                </a:lnTo>
                <a:lnTo>
                  <a:pt x="80368" y="26789"/>
                </a:lnTo>
                <a:lnTo>
                  <a:pt x="89297" y="0"/>
                </a:lnTo>
                <a:lnTo>
                  <a:pt x="89297" y="8929"/>
                </a:lnTo>
                <a:lnTo>
                  <a:pt x="98227" y="8929"/>
                </a:lnTo>
                <a:lnTo>
                  <a:pt x="98227" y="8929"/>
                </a:lnTo>
                <a:lnTo>
                  <a:pt x="107157" y="17859"/>
                </a:lnTo>
                <a:lnTo>
                  <a:pt x="116086" y="17859"/>
                </a:lnTo>
                <a:lnTo>
                  <a:pt x="125016" y="26789"/>
                </a:lnTo>
                <a:lnTo>
                  <a:pt x="133946" y="53578"/>
                </a:lnTo>
                <a:lnTo>
                  <a:pt x="142875" y="53578"/>
                </a:lnTo>
                <a:lnTo>
                  <a:pt x="151805" y="71437"/>
                </a:lnTo>
                <a:lnTo>
                  <a:pt x="160735" y="89297"/>
                </a:lnTo>
                <a:lnTo>
                  <a:pt x="169664" y="89297"/>
                </a:lnTo>
                <a:lnTo>
                  <a:pt x="178594" y="80367"/>
                </a:lnTo>
                <a:lnTo>
                  <a:pt x="178594" y="803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Freeform 47"/>
          <p:cNvSpPr/>
          <p:nvPr/>
        </p:nvSpPr>
        <p:spPr>
          <a:xfrm>
            <a:off x="5420320" y="1035844"/>
            <a:ext cx="151806" cy="142876"/>
          </a:xfrm>
          <a:custGeom>
            <a:avLst/>
            <a:gdLst/>
            <a:ahLst/>
            <a:cxnLst/>
            <a:rect l="0" t="0" r="0" b="0"/>
            <a:pathLst>
              <a:path w="151806" h="142876">
                <a:moveTo>
                  <a:pt x="142875" y="116086"/>
                </a:moveTo>
                <a:lnTo>
                  <a:pt x="151805" y="116086"/>
                </a:lnTo>
                <a:lnTo>
                  <a:pt x="151805" y="133945"/>
                </a:lnTo>
                <a:lnTo>
                  <a:pt x="151805" y="125015"/>
                </a:lnTo>
                <a:lnTo>
                  <a:pt x="151805" y="133945"/>
                </a:lnTo>
                <a:lnTo>
                  <a:pt x="151805" y="142875"/>
                </a:lnTo>
                <a:lnTo>
                  <a:pt x="151805" y="133945"/>
                </a:lnTo>
                <a:lnTo>
                  <a:pt x="151805" y="142875"/>
                </a:lnTo>
                <a:lnTo>
                  <a:pt x="151805" y="133945"/>
                </a:lnTo>
                <a:lnTo>
                  <a:pt x="142875" y="125015"/>
                </a:lnTo>
                <a:lnTo>
                  <a:pt x="142875" y="133945"/>
                </a:lnTo>
                <a:lnTo>
                  <a:pt x="142875" y="116086"/>
                </a:lnTo>
                <a:lnTo>
                  <a:pt x="133946" y="116086"/>
                </a:lnTo>
                <a:lnTo>
                  <a:pt x="133946" y="116086"/>
                </a:lnTo>
                <a:lnTo>
                  <a:pt x="125016" y="98226"/>
                </a:lnTo>
                <a:lnTo>
                  <a:pt x="125016" y="98226"/>
                </a:lnTo>
                <a:lnTo>
                  <a:pt x="116086" y="89297"/>
                </a:lnTo>
                <a:lnTo>
                  <a:pt x="107157" y="80367"/>
                </a:lnTo>
                <a:lnTo>
                  <a:pt x="107157" y="80367"/>
                </a:lnTo>
                <a:lnTo>
                  <a:pt x="98227" y="62507"/>
                </a:lnTo>
                <a:lnTo>
                  <a:pt x="89297" y="62507"/>
                </a:lnTo>
                <a:lnTo>
                  <a:pt x="89297" y="62507"/>
                </a:lnTo>
                <a:lnTo>
                  <a:pt x="80368" y="44648"/>
                </a:lnTo>
                <a:lnTo>
                  <a:pt x="71438" y="44648"/>
                </a:lnTo>
                <a:lnTo>
                  <a:pt x="71438" y="44648"/>
                </a:lnTo>
                <a:lnTo>
                  <a:pt x="62508" y="35718"/>
                </a:lnTo>
                <a:lnTo>
                  <a:pt x="62508" y="44648"/>
                </a:lnTo>
                <a:lnTo>
                  <a:pt x="62508" y="26789"/>
                </a:lnTo>
                <a:lnTo>
                  <a:pt x="53578" y="26789"/>
                </a:lnTo>
                <a:lnTo>
                  <a:pt x="53578" y="44648"/>
                </a:lnTo>
                <a:lnTo>
                  <a:pt x="53578" y="26789"/>
                </a:lnTo>
                <a:lnTo>
                  <a:pt x="44649" y="26789"/>
                </a:lnTo>
                <a:lnTo>
                  <a:pt x="44649" y="35718"/>
                </a:lnTo>
                <a:lnTo>
                  <a:pt x="44649" y="26789"/>
                </a:lnTo>
                <a:lnTo>
                  <a:pt x="44649" y="35718"/>
                </a:lnTo>
                <a:lnTo>
                  <a:pt x="44649" y="35718"/>
                </a:lnTo>
                <a:lnTo>
                  <a:pt x="44649" y="26789"/>
                </a:lnTo>
                <a:lnTo>
                  <a:pt x="44649" y="35718"/>
                </a:lnTo>
                <a:lnTo>
                  <a:pt x="44649" y="26789"/>
                </a:lnTo>
                <a:lnTo>
                  <a:pt x="44649" y="26789"/>
                </a:lnTo>
                <a:lnTo>
                  <a:pt x="44649" y="35718"/>
                </a:lnTo>
                <a:lnTo>
                  <a:pt x="44649" y="26789"/>
                </a:lnTo>
                <a:lnTo>
                  <a:pt x="44649" y="35718"/>
                </a:lnTo>
                <a:lnTo>
                  <a:pt x="44649" y="44648"/>
                </a:lnTo>
                <a:lnTo>
                  <a:pt x="44649" y="44648"/>
                </a:lnTo>
                <a:lnTo>
                  <a:pt x="35719" y="53578"/>
                </a:lnTo>
                <a:lnTo>
                  <a:pt x="44649" y="62507"/>
                </a:lnTo>
                <a:lnTo>
                  <a:pt x="35719" y="62507"/>
                </a:lnTo>
                <a:lnTo>
                  <a:pt x="35719" y="89297"/>
                </a:lnTo>
                <a:lnTo>
                  <a:pt x="35719" y="71437"/>
                </a:lnTo>
                <a:lnTo>
                  <a:pt x="35719" y="80367"/>
                </a:lnTo>
                <a:lnTo>
                  <a:pt x="35719" y="89297"/>
                </a:lnTo>
                <a:lnTo>
                  <a:pt x="35719" y="80367"/>
                </a:lnTo>
                <a:lnTo>
                  <a:pt x="35719" y="89297"/>
                </a:lnTo>
                <a:lnTo>
                  <a:pt x="35719" y="89297"/>
                </a:lnTo>
                <a:lnTo>
                  <a:pt x="35719" y="80367"/>
                </a:lnTo>
                <a:lnTo>
                  <a:pt x="35719" y="89297"/>
                </a:lnTo>
                <a:lnTo>
                  <a:pt x="35719" y="80367"/>
                </a:lnTo>
                <a:lnTo>
                  <a:pt x="35719" y="80367"/>
                </a:lnTo>
                <a:lnTo>
                  <a:pt x="35719" y="89297"/>
                </a:lnTo>
                <a:lnTo>
                  <a:pt x="35719" y="62507"/>
                </a:lnTo>
                <a:lnTo>
                  <a:pt x="26789" y="62507"/>
                </a:lnTo>
                <a:lnTo>
                  <a:pt x="26789" y="62507"/>
                </a:lnTo>
                <a:lnTo>
                  <a:pt x="17860" y="44648"/>
                </a:lnTo>
                <a:lnTo>
                  <a:pt x="17860" y="44648"/>
                </a:lnTo>
                <a:lnTo>
                  <a:pt x="17860" y="35718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8929"/>
                </a:lnTo>
                <a:lnTo>
                  <a:pt x="0" y="8929"/>
                </a:lnTo>
                <a:lnTo>
                  <a:pt x="8930" y="17859"/>
                </a:ln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17860" y="8929"/>
                </a:lnTo>
                <a:lnTo>
                  <a:pt x="17860" y="26789"/>
                </a:lnTo>
                <a:lnTo>
                  <a:pt x="26789" y="17859"/>
                </a:lnTo>
                <a:lnTo>
                  <a:pt x="35719" y="17859"/>
                </a:lnTo>
                <a:lnTo>
                  <a:pt x="44649" y="35718"/>
                </a:lnTo>
                <a:lnTo>
                  <a:pt x="53578" y="17859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Freeform 48"/>
          <p:cNvSpPr/>
          <p:nvPr/>
        </p:nvSpPr>
        <p:spPr>
          <a:xfrm>
            <a:off x="4705945" y="3402211"/>
            <a:ext cx="205384" cy="178594"/>
          </a:xfrm>
          <a:custGeom>
            <a:avLst/>
            <a:gdLst/>
            <a:ahLst/>
            <a:cxnLst/>
            <a:rect l="0" t="0" r="0" b="0"/>
            <a:pathLst>
              <a:path w="205384" h="178594">
                <a:moveTo>
                  <a:pt x="89297" y="116085"/>
                </a:moveTo>
                <a:lnTo>
                  <a:pt x="89297" y="116085"/>
                </a:lnTo>
                <a:lnTo>
                  <a:pt x="80368" y="98226"/>
                </a:lnTo>
                <a:lnTo>
                  <a:pt x="80368" y="98226"/>
                </a:lnTo>
                <a:lnTo>
                  <a:pt x="80368" y="80367"/>
                </a:lnTo>
                <a:lnTo>
                  <a:pt x="80368" y="80367"/>
                </a:lnTo>
                <a:lnTo>
                  <a:pt x="80368" y="89296"/>
                </a:lnTo>
                <a:lnTo>
                  <a:pt x="89297" y="62507"/>
                </a:lnTo>
                <a:lnTo>
                  <a:pt x="89297" y="71437"/>
                </a:lnTo>
                <a:lnTo>
                  <a:pt x="89297" y="71437"/>
                </a:lnTo>
                <a:lnTo>
                  <a:pt x="98227" y="53578"/>
                </a:lnTo>
                <a:lnTo>
                  <a:pt x="98227" y="71437"/>
                </a:lnTo>
                <a:lnTo>
                  <a:pt x="107157" y="53578"/>
                </a:lnTo>
                <a:lnTo>
                  <a:pt x="107157" y="53578"/>
                </a:lnTo>
                <a:lnTo>
                  <a:pt x="116086" y="71437"/>
                </a:lnTo>
                <a:lnTo>
                  <a:pt x="125016" y="53578"/>
                </a:lnTo>
                <a:lnTo>
                  <a:pt x="125016" y="53578"/>
                </a:lnTo>
                <a:lnTo>
                  <a:pt x="133946" y="62507"/>
                </a:lnTo>
                <a:lnTo>
                  <a:pt x="133946" y="53578"/>
                </a:lnTo>
                <a:lnTo>
                  <a:pt x="142875" y="53578"/>
                </a:lnTo>
                <a:lnTo>
                  <a:pt x="151805" y="62507"/>
                </a:lnTo>
                <a:lnTo>
                  <a:pt x="151805" y="53578"/>
                </a:lnTo>
                <a:lnTo>
                  <a:pt x="151805" y="71437"/>
                </a:lnTo>
                <a:lnTo>
                  <a:pt x="160735" y="62507"/>
                </a:lnTo>
                <a:lnTo>
                  <a:pt x="160735" y="62507"/>
                </a:lnTo>
                <a:lnTo>
                  <a:pt x="169664" y="80367"/>
                </a:lnTo>
                <a:lnTo>
                  <a:pt x="169664" y="71437"/>
                </a:lnTo>
                <a:lnTo>
                  <a:pt x="169664" y="80367"/>
                </a:lnTo>
                <a:lnTo>
                  <a:pt x="178594" y="98226"/>
                </a:lnTo>
                <a:lnTo>
                  <a:pt x="169664" y="89296"/>
                </a:lnTo>
                <a:lnTo>
                  <a:pt x="169664" y="107156"/>
                </a:lnTo>
                <a:lnTo>
                  <a:pt x="178594" y="107156"/>
                </a:lnTo>
                <a:lnTo>
                  <a:pt x="169664" y="107156"/>
                </a:lnTo>
                <a:lnTo>
                  <a:pt x="169664" y="133945"/>
                </a:lnTo>
                <a:lnTo>
                  <a:pt x="169664" y="125015"/>
                </a:lnTo>
                <a:lnTo>
                  <a:pt x="160735" y="133945"/>
                </a:lnTo>
                <a:lnTo>
                  <a:pt x="160735" y="151804"/>
                </a:lnTo>
                <a:lnTo>
                  <a:pt x="160735" y="142875"/>
                </a:lnTo>
                <a:lnTo>
                  <a:pt x="151805" y="151804"/>
                </a:lnTo>
                <a:lnTo>
                  <a:pt x="151805" y="160734"/>
                </a:lnTo>
                <a:lnTo>
                  <a:pt x="133946" y="160734"/>
                </a:lnTo>
                <a:lnTo>
                  <a:pt x="133946" y="169664"/>
                </a:lnTo>
                <a:lnTo>
                  <a:pt x="133946" y="169664"/>
                </a:lnTo>
                <a:lnTo>
                  <a:pt x="116086" y="160734"/>
                </a:lnTo>
                <a:lnTo>
                  <a:pt x="116086" y="178593"/>
                </a:lnTo>
                <a:lnTo>
                  <a:pt x="107157" y="160734"/>
                </a:lnTo>
                <a:lnTo>
                  <a:pt x="89297" y="169664"/>
                </a:lnTo>
                <a:lnTo>
                  <a:pt x="89297" y="178593"/>
                </a:lnTo>
                <a:lnTo>
                  <a:pt x="80368" y="160734"/>
                </a:lnTo>
                <a:lnTo>
                  <a:pt x="71438" y="169664"/>
                </a:lnTo>
                <a:lnTo>
                  <a:pt x="71438" y="160734"/>
                </a:lnTo>
                <a:lnTo>
                  <a:pt x="53578" y="151804"/>
                </a:lnTo>
                <a:lnTo>
                  <a:pt x="53578" y="160734"/>
                </a:lnTo>
                <a:lnTo>
                  <a:pt x="44649" y="142875"/>
                </a:lnTo>
                <a:lnTo>
                  <a:pt x="35719" y="133945"/>
                </a:lnTo>
                <a:lnTo>
                  <a:pt x="35719" y="142875"/>
                </a:lnTo>
                <a:lnTo>
                  <a:pt x="35719" y="116085"/>
                </a:lnTo>
                <a:lnTo>
                  <a:pt x="26789" y="116085"/>
                </a:lnTo>
                <a:lnTo>
                  <a:pt x="35719" y="116085"/>
                </a:lnTo>
                <a:lnTo>
                  <a:pt x="26789" y="98226"/>
                </a:lnTo>
                <a:lnTo>
                  <a:pt x="26789" y="98226"/>
                </a:lnTo>
                <a:lnTo>
                  <a:pt x="35719" y="80367"/>
                </a:lnTo>
                <a:lnTo>
                  <a:pt x="26789" y="71437"/>
                </a:lnTo>
                <a:lnTo>
                  <a:pt x="35719" y="80367"/>
                </a:lnTo>
                <a:lnTo>
                  <a:pt x="44649" y="62507"/>
                </a:lnTo>
                <a:lnTo>
                  <a:pt x="44649" y="53578"/>
                </a:lnTo>
                <a:lnTo>
                  <a:pt x="44649" y="62507"/>
                </a:lnTo>
                <a:lnTo>
                  <a:pt x="53578" y="35718"/>
                </a:lnTo>
                <a:lnTo>
                  <a:pt x="62508" y="44648"/>
                </a:lnTo>
                <a:lnTo>
                  <a:pt x="71438" y="44648"/>
                </a:lnTo>
                <a:lnTo>
                  <a:pt x="80368" y="26789"/>
                </a:lnTo>
                <a:lnTo>
                  <a:pt x="80368" y="35718"/>
                </a:lnTo>
                <a:lnTo>
                  <a:pt x="98227" y="26789"/>
                </a:lnTo>
                <a:lnTo>
                  <a:pt x="98227" y="26789"/>
                </a:lnTo>
                <a:lnTo>
                  <a:pt x="107157" y="44648"/>
                </a:lnTo>
                <a:lnTo>
                  <a:pt x="125016" y="26789"/>
                </a:lnTo>
                <a:lnTo>
                  <a:pt x="125016" y="35718"/>
                </a:lnTo>
                <a:lnTo>
                  <a:pt x="133946" y="44648"/>
                </a:lnTo>
                <a:lnTo>
                  <a:pt x="142875" y="35718"/>
                </a:lnTo>
                <a:lnTo>
                  <a:pt x="151805" y="44648"/>
                </a:lnTo>
                <a:lnTo>
                  <a:pt x="160735" y="53578"/>
                </a:lnTo>
                <a:lnTo>
                  <a:pt x="169664" y="53578"/>
                </a:lnTo>
                <a:lnTo>
                  <a:pt x="169664" y="62507"/>
                </a:lnTo>
                <a:lnTo>
                  <a:pt x="178594" y="62507"/>
                </a:lnTo>
                <a:lnTo>
                  <a:pt x="178594" y="71437"/>
                </a:lnTo>
                <a:lnTo>
                  <a:pt x="187524" y="89296"/>
                </a:lnTo>
                <a:lnTo>
                  <a:pt x="196453" y="71437"/>
                </a:lnTo>
                <a:lnTo>
                  <a:pt x="196453" y="89296"/>
                </a:lnTo>
                <a:lnTo>
                  <a:pt x="196453" y="107156"/>
                </a:lnTo>
                <a:lnTo>
                  <a:pt x="196453" y="98226"/>
                </a:lnTo>
                <a:lnTo>
                  <a:pt x="196453" y="116085"/>
                </a:lnTo>
                <a:lnTo>
                  <a:pt x="196453" y="116085"/>
                </a:lnTo>
                <a:lnTo>
                  <a:pt x="187524" y="116085"/>
                </a:lnTo>
                <a:lnTo>
                  <a:pt x="187524" y="133945"/>
                </a:lnTo>
                <a:lnTo>
                  <a:pt x="187524" y="125015"/>
                </a:lnTo>
                <a:lnTo>
                  <a:pt x="178594" y="133945"/>
                </a:lnTo>
                <a:lnTo>
                  <a:pt x="178594" y="151804"/>
                </a:lnTo>
                <a:lnTo>
                  <a:pt x="169664" y="133945"/>
                </a:lnTo>
                <a:lnTo>
                  <a:pt x="160735" y="151804"/>
                </a:lnTo>
                <a:lnTo>
                  <a:pt x="151805" y="151804"/>
                </a:lnTo>
                <a:lnTo>
                  <a:pt x="142875" y="142875"/>
                </a:lnTo>
                <a:lnTo>
                  <a:pt x="133946" y="160734"/>
                </a:lnTo>
                <a:lnTo>
                  <a:pt x="133946" y="142875"/>
                </a:lnTo>
                <a:lnTo>
                  <a:pt x="116086" y="142875"/>
                </a:lnTo>
                <a:lnTo>
                  <a:pt x="107157" y="160734"/>
                </a:lnTo>
                <a:lnTo>
                  <a:pt x="98227" y="133945"/>
                </a:lnTo>
                <a:lnTo>
                  <a:pt x="89297" y="133945"/>
                </a:lnTo>
                <a:lnTo>
                  <a:pt x="80368" y="142875"/>
                </a:lnTo>
                <a:lnTo>
                  <a:pt x="71438" y="125015"/>
                </a:lnTo>
                <a:lnTo>
                  <a:pt x="62508" y="133945"/>
                </a:lnTo>
                <a:lnTo>
                  <a:pt x="62508" y="116085"/>
                </a:lnTo>
                <a:lnTo>
                  <a:pt x="53578" y="107156"/>
                </a:lnTo>
                <a:lnTo>
                  <a:pt x="53578" y="116085"/>
                </a:lnTo>
                <a:lnTo>
                  <a:pt x="53578" y="89296"/>
                </a:lnTo>
                <a:lnTo>
                  <a:pt x="44649" y="80367"/>
                </a:lnTo>
                <a:lnTo>
                  <a:pt x="53578" y="80367"/>
                </a:lnTo>
                <a:lnTo>
                  <a:pt x="53578" y="53578"/>
                </a:lnTo>
                <a:lnTo>
                  <a:pt x="53578" y="53578"/>
                </a:lnTo>
                <a:lnTo>
                  <a:pt x="62508" y="53578"/>
                </a:lnTo>
                <a:lnTo>
                  <a:pt x="62508" y="35718"/>
                </a:lnTo>
                <a:lnTo>
                  <a:pt x="62508" y="35718"/>
                </a:lnTo>
                <a:lnTo>
                  <a:pt x="80368" y="26789"/>
                </a:lnTo>
                <a:lnTo>
                  <a:pt x="80368" y="17859"/>
                </a:lnTo>
                <a:lnTo>
                  <a:pt x="89297" y="26789"/>
                </a:lnTo>
                <a:lnTo>
                  <a:pt x="98227" y="8929"/>
                </a:lnTo>
                <a:lnTo>
                  <a:pt x="107157" y="8929"/>
                </a:lnTo>
                <a:lnTo>
                  <a:pt x="116086" y="17859"/>
                </a:lnTo>
                <a:lnTo>
                  <a:pt x="125016" y="0"/>
                </a:lnTo>
                <a:lnTo>
                  <a:pt x="133946" y="8929"/>
                </a:lnTo>
                <a:lnTo>
                  <a:pt x="142875" y="8929"/>
                </a:lnTo>
                <a:lnTo>
                  <a:pt x="142875" y="0"/>
                </a:lnTo>
                <a:lnTo>
                  <a:pt x="151805" y="17859"/>
                </a:lnTo>
                <a:lnTo>
                  <a:pt x="169664" y="8929"/>
                </a:lnTo>
                <a:lnTo>
                  <a:pt x="169664" y="8929"/>
                </a:lnTo>
                <a:lnTo>
                  <a:pt x="178594" y="26789"/>
                </a:lnTo>
                <a:lnTo>
                  <a:pt x="178594" y="8929"/>
                </a:lnTo>
                <a:lnTo>
                  <a:pt x="178594" y="26789"/>
                </a:lnTo>
                <a:lnTo>
                  <a:pt x="187524" y="35718"/>
                </a:lnTo>
                <a:lnTo>
                  <a:pt x="187524" y="35718"/>
                </a:lnTo>
                <a:lnTo>
                  <a:pt x="187524" y="53578"/>
                </a:lnTo>
                <a:lnTo>
                  <a:pt x="196453" y="44648"/>
                </a:lnTo>
                <a:lnTo>
                  <a:pt x="196453" y="53578"/>
                </a:lnTo>
                <a:lnTo>
                  <a:pt x="196453" y="71437"/>
                </a:lnTo>
                <a:lnTo>
                  <a:pt x="196453" y="62507"/>
                </a:lnTo>
                <a:lnTo>
                  <a:pt x="187524" y="71437"/>
                </a:lnTo>
                <a:lnTo>
                  <a:pt x="187524" y="89296"/>
                </a:lnTo>
                <a:lnTo>
                  <a:pt x="178594" y="80367"/>
                </a:lnTo>
                <a:lnTo>
                  <a:pt x="178594" y="98226"/>
                </a:lnTo>
                <a:lnTo>
                  <a:pt x="169664" y="107156"/>
                </a:lnTo>
                <a:lnTo>
                  <a:pt x="160735" y="98226"/>
                </a:lnTo>
                <a:lnTo>
                  <a:pt x="151805" y="116085"/>
                </a:lnTo>
                <a:lnTo>
                  <a:pt x="142875" y="107156"/>
                </a:lnTo>
                <a:lnTo>
                  <a:pt x="133946" y="107156"/>
                </a:lnTo>
                <a:lnTo>
                  <a:pt x="125016" y="125015"/>
                </a:lnTo>
                <a:lnTo>
                  <a:pt x="116086" y="107156"/>
                </a:lnTo>
                <a:lnTo>
                  <a:pt x="107157" y="107156"/>
                </a:lnTo>
                <a:lnTo>
                  <a:pt x="98227" y="116085"/>
                </a:lnTo>
                <a:lnTo>
                  <a:pt x="89297" y="98226"/>
                </a:lnTo>
                <a:lnTo>
                  <a:pt x="80368" y="107156"/>
                </a:lnTo>
                <a:lnTo>
                  <a:pt x="80368" y="98226"/>
                </a:lnTo>
                <a:lnTo>
                  <a:pt x="71438" y="80367"/>
                </a:lnTo>
                <a:lnTo>
                  <a:pt x="71438" y="89296"/>
                </a:lnTo>
                <a:lnTo>
                  <a:pt x="71438" y="71437"/>
                </a:lnTo>
                <a:lnTo>
                  <a:pt x="62508" y="62507"/>
                </a:lnTo>
                <a:lnTo>
                  <a:pt x="62508" y="71437"/>
                </a:lnTo>
                <a:lnTo>
                  <a:pt x="62508" y="44648"/>
                </a:lnTo>
                <a:lnTo>
                  <a:pt x="62508" y="44648"/>
                </a:lnTo>
                <a:lnTo>
                  <a:pt x="62508" y="44648"/>
                </a:lnTo>
                <a:lnTo>
                  <a:pt x="62508" y="26789"/>
                </a:lnTo>
                <a:lnTo>
                  <a:pt x="62508" y="35718"/>
                </a:lnTo>
                <a:lnTo>
                  <a:pt x="71438" y="26789"/>
                </a:lnTo>
                <a:lnTo>
                  <a:pt x="71438" y="17859"/>
                </a:lnTo>
                <a:lnTo>
                  <a:pt x="80368" y="26789"/>
                </a:lnTo>
                <a:lnTo>
                  <a:pt x="89297" y="8929"/>
                </a:lnTo>
                <a:lnTo>
                  <a:pt x="89297" y="8929"/>
                </a:lnTo>
                <a:lnTo>
                  <a:pt x="89297" y="17859"/>
                </a:lnTo>
                <a:lnTo>
                  <a:pt x="98227" y="0"/>
                </a:lnTo>
                <a:lnTo>
                  <a:pt x="98227" y="0"/>
                </a:lnTo>
                <a:lnTo>
                  <a:pt x="107157" y="0"/>
                </a:lnTo>
                <a:lnTo>
                  <a:pt x="116086" y="0"/>
                </a:lnTo>
                <a:lnTo>
                  <a:pt x="125016" y="8929"/>
                </a:lnTo>
                <a:lnTo>
                  <a:pt x="133946" y="0"/>
                </a:lnTo>
                <a:lnTo>
                  <a:pt x="133946" y="0"/>
                </a:lnTo>
                <a:lnTo>
                  <a:pt x="142875" y="17859"/>
                </a:lnTo>
                <a:lnTo>
                  <a:pt x="151805" y="0"/>
                </a:lnTo>
                <a:lnTo>
                  <a:pt x="151805" y="17859"/>
                </a:lnTo>
                <a:lnTo>
                  <a:pt x="160735" y="26789"/>
                </a:lnTo>
                <a:lnTo>
                  <a:pt x="169664" y="26789"/>
                </a:lnTo>
                <a:lnTo>
                  <a:pt x="169664" y="35718"/>
                </a:lnTo>
                <a:lnTo>
                  <a:pt x="178594" y="35718"/>
                </a:lnTo>
                <a:lnTo>
                  <a:pt x="178594" y="35718"/>
                </a:lnTo>
                <a:lnTo>
                  <a:pt x="178594" y="62507"/>
                </a:lnTo>
                <a:lnTo>
                  <a:pt x="187524" y="53578"/>
                </a:lnTo>
                <a:lnTo>
                  <a:pt x="187524" y="62507"/>
                </a:lnTo>
                <a:lnTo>
                  <a:pt x="187524" y="80367"/>
                </a:lnTo>
                <a:lnTo>
                  <a:pt x="187524" y="71437"/>
                </a:lnTo>
                <a:lnTo>
                  <a:pt x="178594" y="89296"/>
                </a:lnTo>
                <a:lnTo>
                  <a:pt x="187524" y="98226"/>
                </a:lnTo>
                <a:lnTo>
                  <a:pt x="178594" y="98226"/>
                </a:lnTo>
                <a:lnTo>
                  <a:pt x="169664" y="116085"/>
                </a:lnTo>
                <a:lnTo>
                  <a:pt x="169664" y="116085"/>
                </a:lnTo>
                <a:lnTo>
                  <a:pt x="160735" y="125015"/>
                </a:lnTo>
                <a:lnTo>
                  <a:pt x="151805" y="151804"/>
                </a:lnTo>
                <a:lnTo>
                  <a:pt x="142875" y="142875"/>
                </a:lnTo>
                <a:lnTo>
                  <a:pt x="133946" y="151804"/>
                </a:lnTo>
                <a:lnTo>
                  <a:pt x="125016" y="169664"/>
                </a:lnTo>
                <a:lnTo>
                  <a:pt x="107157" y="160734"/>
                </a:lnTo>
                <a:lnTo>
                  <a:pt x="98227" y="169664"/>
                </a:lnTo>
                <a:lnTo>
                  <a:pt x="89297" y="169664"/>
                </a:lnTo>
                <a:lnTo>
                  <a:pt x="71438" y="160734"/>
                </a:lnTo>
                <a:lnTo>
                  <a:pt x="62508" y="178593"/>
                </a:lnTo>
                <a:lnTo>
                  <a:pt x="53578" y="160734"/>
                </a:lnTo>
                <a:lnTo>
                  <a:pt x="44649" y="160734"/>
                </a:lnTo>
                <a:lnTo>
                  <a:pt x="35719" y="169664"/>
                </a:lnTo>
                <a:lnTo>
                  <a:pt x="26789" y="151804"/>
                </a:lnTo>
                <a:lnTo>
                  <a:pt x="17860" y="151804"/>
                </a:lnTo>
                <a:lnTo>
                  <a:pt x="17860" y="151804"/>
                </a:lnTo>
                <a:lnTo>
                  <a:pt x="8930" y="133945"/>
                </a:lnTo>
                <a:lnTo>
                  <a:pt x="0" y="142875"/>
                </a:lnTo>
                <a:lnTo>
                  <a:pt x="0" y="125015"/>
                </a:lnTo>
                <a:lnTo>
                  <a:pt x="0" y="116085"/>
                </a:lnTo>
                <a:lnTo>
                  <a:pt x="0" y="125015"/>
                </a:lnTo>
                <a:lnTo>
                  <a:pt x="0" y="107156"/>
                </a:lnTo>
                <a:lnTo>
                  <a:pt x="0" y="98226"/>
                </a:lnTo>
                <a:lnTo>
                  <a:pt x="8930" y="107156"/>
                </a:lnTo>
                <a:lnTo>
                  <a:pt x="8930" y="80367"/>
                </a:lnTo>
                <a:lnTo>
                  <a:pt x="17860" y="80367"/>
                </a:lnTo>
                <a:lnTo>
                  <a:pt x="26789" y="80367"/>
                </a:lnTo>
                <a:lnTo>
                  <a:pt x="35719" y="62507"/>
                </a:lnTo>
                <a:lnTo>
                  <a:pt x="44649" y="71437"/>
                </a:lnTo>
                <a:lnTo>
                  <a:pt x="53578" y="53578"/>
                </a:lnTo>
                <a:lnTo>
                  <a:pt x="62508" y="53578"/>
                </a:lnTo>
                <a:lnTo>
                  <a:pt x="71438" y="62507"/>
                </a:lnTo>
                <a:lnTo>
                  <a:pt x="89297" y="44648"/>
                </a:lnTo>
                <a:lnTo>
                  <a:pt x="98227" y="44648"/>
                </a:lnTo>
                <a:lnTo>
                  <a:pt x="116086" y="53578"/>
                </a:lnTo>
                <a:lnTo>
                  <a:pt x="125016" y="44648"/>
                </a:lnTo>
                <a:lnTo>
                  <a:pt x="133946" y="53578"/>
                </a:lnTo>
                <a:lnTo>
                  <a:pt x="142875" y="53578"/>
                </a:lnTo>
                <a:lnTo>
                  <a:pt x="142875" y="44648"/>
                </a:lnTo>
                <a:lnTo>
                  <a:pt x="151805" y="62507"/>
                </a:lnTo>
                <a:lnTo>
                  <a:pt x="160735" y="53578"/>
                </a:lnTo>
                <a:lnTo>
                  <a:pt x="169664" y="53578"/>
                </a:lnTo>
                <a:lnTo>
                  <a:pt x="178594" y="80367"/>
                </a:lnTo>
                <a:lnTo>
                  <a:pt x="178594" y="62507"/>
                </a:lnTo>
                <a:lnTo>
                  <a:pt x="187524" y="71437"/>
                </a:lnTo>
                <a:lnTo>
                  <a:pt x="187524" y="80367"/>
                </a:lnTo>
                <a:lnTo>
                  <a:pt x="187524" y="80367"/>
                </a:lnTo>
                <a:lnTo>
                  <a:pt x="187524" y="89296"/>
                </a:lnTo>
                <a:lnTo>
                  <a:pt x="196453" y="89296"/>
                </a:lnTo>
                <a:lnTo>
                  <a:pt x="196453" y="89296"/>
                </a:lnTo>
                <a:lnTo>
                  <a:pt x="196453" y="116085"/>
                </a:lnTo>
                <a:lnTo>
                  <a:pt x="187524" y="98226"/>
                </a:lnTo>
                <a:lnTo>
                  <a:pt x="187524" y="107156"/>
                </a:lnTo>
                <a:lnTo>
                  <a:pt x="178594" y="125015"/>
                </a:lnTo>
                <a:lnTo>
                  <a:pt x="178594" y="107156"/>
                </a:lnTo>
                <a:lnTo>
                  <a:pt x="169664" y="116085"/>
                </a:lnTo>
                <a:lnTo>
                  <a:pt x="160735" y="125015"/>
                </a:lnTo>
                <a:lnTo>
                  <a:pt x="151805" y="116085"/>
                </a:lnTo>
                <a:lnTo>
                  <a:pt x="142875" y="125015"/>
                </a:lnTo>
                <a:lnTo>
                  <a:pt x="133946" y="116085"/>
                </a:lnTo>
                <a:lnTo>
                  <a:pt x="125016" y="116085"/>
                </a:lnTo>
                <a:lnTo>
                  <a:pt x="116086" y="125015"/>
                </a:lnTo>
                <a:lnTo>
                  <a:pt x="107157" y="107156"/>
                </a:lnTo>
                <a:lnTo>
                  <a:pt x="98227" y="107156"/>
                </a:lnTo>
                <a:lnTo>
                  <a:pt x="89297" y="107156"/>
                </a:lnTo>
                <a:lnTo>
                  <a:pt x="89297" y="98226"/>
                </a:lnTo>
                <a:lnTo>
                  <a:pt x="80368" y="98226"/>
                </a:lnTo>
                <a:lnTo>
                  <a:pt x="80368" y="89296"/>
                </a:lnTo>
                <a:lnTo>
                  <a:pt x="71438" y="80367"/>
                </a:lnTo>
                <a:lnTo>
                  <a:pt x="71438" y="89296"/>
                </a:lnTo>
                <a:lnTo>
                  <a:pt x="71438" y="62507"/>
                </a:lnTo>
                <a:lnTo>
                  <a:pt x="62508" y="53578"/>
                </a:lnTo>
                <a:lnTo>
                  <a:pt x="71438" y="62507"/>
                </a:lnTo>
                <a:lnTo>
                  <a:pt x="71438" y="35718"/>
                </a:lnTo>
                <a:lnTo>
                  <a:pt x="71438" y="44648"/>
                </a:lnTo>
                <a:lnTo>
                  <a:pt x="80368" y="35718"/>
                </a:lnTo>
                <a:lnTo>
                  <a:pt x="80368" y="26789"/>
                </a:lnTo>
                <a:lnTo>
                  <a:pt x="89297" y="26789"/>
                </a:lnTo>
                <a:lnTo>
                  <a:pt x="98227" y="17859"/>
                </a:lnTo>
                <a:lnTo>
                  <a:pt x="107157" y="8929"/>
                </a:lnTo>
                <a:lnTo>
                  <a:pt x="116086" y="26789"/>
                </a:lnTo>
                <a:lnTo>
                  <a:pt x="125016" y="8929"/>
                </a:lnTo>
                <a:lnTo>
                  <a:pt x="133946" y="8929"/>
                </a:lnTo>
                <a:lnTo>
                  <a:pt x="133946" y="17859"/>
                </a:lnTo>
                <a:lnTo>
                  <a:pt x="142875" y="8929"/>
                </a:lnTo>
                <a:lnTo>
                  <a:pt x="151805" y="17859"/>
                </a:lnTo>
                <a:lnTo>
                  <a:pt x="160735" y="17859"/>
                </a:lnTo>
                <a:lnTo>
                  <a:pt x="169664" y="8929"/>
                </a:lnTo>
                <a:lnTo>
                  <a:pt x="178594" y="26789"/>
                </a:lnTo>
                <a:lnTo>
                  <a:pt x="178594" y="26789"/>
                </a:lnTo>
                <a:lnTo>
                  <a:pt x="178594" y="26789"/>
                </a:lnTo>
                <a:lnTo>
                  <a:pt x="187524" y="44648"/>
                </a:lnTo>
                <a:lnTo>
                  <a:pt x="196453" y="26789"/>
                </a:lnTo>
                <a:lnTo>
                  <a:pt x="196453" y="35718"/>
                </a:lnTo>
                <a:lnTo>
                  <a:pt x="205383" y="44648"/>
                </a:lnTo>
                <a:lnTo>
                  <a:pt x="196453" y="44648"/>
                </a:lnTo>
                <a:lnTo>
                  <a:pt x="196453" y="53578"/>
                </a:lnTo>
                <a:lnTo>
                  <a:pt x="205383" y="53578"/>
                </a:lnTo>
                <a:lnTo>
                  <a:pt x="196453" y="53578"/>
                </a:lnTo>
                <a:lnTo>
                  <a:pt x="196453" y="71437"/>
                </a:lnTo>
                <a:lnTo>
                  <a:pt x="196453" y="62507"/>
                </a:lnTo>
                <a:lnTo>
                  <a:pt x="187524" y="71437"/>
                </a:lnTo>
                <a:lnTo>
                  <a:pt x="187524" y="80367"/>
                </a:lnTo>
                <a:lnTo>
                  <a:pt x="178594" y="71437"/>
                </a:lnTo>
                <a:lnTo>
                  <a:pt x="178594" y="80367"/>
                </a:lnTo>
                <a:lnTo>
                  <a:pt x="169664" y="89296"/>
                </a:lnTo>
                <a:lnTo>
                  <a:pt x="160735" y="80367"/>
                </a:lnTo>
                <a:lnTo>
                  <a:pt x="151805" y="98226"/>
                </a:lnTo>
                <a:lnTo>
                  <a:pt x="142875" y="80367"/>
                </a:lnTo>
                <a:lnTo>
                  <a:pt x="133946" y="80367"/>
                </a:lnTo>
                <a:lnTo>
                  <a:pt x="133946" y="98226"/>
                </a:lnTo>
                <a:lnTo>
                  <a:pt x="125016" y="80367"/>
                </a:lnTo>
                <a:lnTo>
                  <a:pt x="116086" y="80367"/>
                </a:lnTo>
                <a:lnTo>
                  <a:pt x="107157" y="89296"/>
                </a:lnTo>
                <a:lnTo>
                  <a:pt x="98227" y="71437"/>
                </a:lnTo>
                <a:lnTo>
                  <a:pt x="98227" y="80367"/>
                </a:lnTo>
                <a:lnTo>
                  <a:pt x="89297" y="71437"/>
                </a:lnTo>
                <a:lnTo>
                  <a:pt x="80368" y="53578"/>
                </a:lnTo>
                <a:lnTo>
                  <a:pt x="80368" y="62507"/>
                </a:lnTo>
                <a:lnTo>
                  <a:pt x="80368" y="44648"/>
                </a:lnTo>
                <a:lnTo>
                  <a:pt x="71438" y="44648"/>
                </a:lnTo>
                <a:lnTo>
                  <a:pt x="71438" y="53578"/>
                </a:lnTo>
                <a:lnTo>
                  <a:pt x="71438" y="26789"/>
                </a:lnTo>
                <a:lnTo>
                  <a:pt x="71438" y="35718"/>
                </a:lnTo>
                <a:lnTo>
                  <a:pt x="80368" y="35718"/>
                </a:lnTo>
                <a:lnTo>
                  <a:pt x="71438" y="26789"/>
                </a:lnTo>
                <a:lnTo>
                  <a:pt x="80368" y="35718"/>
                </a:lnTo>
                <a:lnTo>
                  <a:pt x="80368" y="26789"/>
                </a:lnTo>
                <a:lnTo>
                  <a:pt x="80368" y="26789"/>
                </a:lnTo>
                <a:lnTo>
                  <a:pt x="89297" y="35718"/>
                </a:lnTo>
                <a:lnTo>
                  <a:pt x="89297" y="26789"/>
                </a:lnTo>
                <a:lnTo>
                  <a:pt x="89297" y="26789"/>
                </a:lnTo>
                <a:lnTo>
                  <a:pt x="98227" y="44648"/>
                </a:lnTo>
                <a:lnTo>
                  <a:pt x="98227" y="26789"/>
                </a:lnTo>
                <a:lnTo>
                  <a:pt x="107157" y="35718"/>
                </a:lnTo>
                <a:lnTo>
                  <a:pt x="116086" y="44648"/>
                </a:lnTo>
                <a:lnTo>
                  <a:pt x="116086" y="35718"/>
                </a:lnTo>
                <a:lnTo>
                  <a:pt x="116086" y="53578"/>
                </a:lnTo>
                <a:lnTo>
                  <a:pt x="125016" y="44648"/>
                </a:lnTo>
                <a:lnTo>
                  <a:pt x="116086" y="44648"/>
                </a:lnTo>
                <a:lnTo>
                  <a:pt x="116086" y="53578"/>
                </a:lnTo>
                <a:lnTo>
                  <a:pt x="116086" y="5357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Freeform 49"/>
          <p:cNvSpPr/>
          <p:nvPr/>
        </p:nvSpPr>
        <p:spPr>
          <a:xfrm>
            <a:off x="5956102" y="2553891"/>
            <a:ext cx="133946" cy="125016"/>
          </a:xfrm>
          <a:custGeom>
            <a:avLst/>
            <a:gdLst/>
            <a:ahLst/>
            <a:cxnLst/>
            <a:rect l="0" t="0" r="0" b="0"/>
            <a:pathLst>
              <a:path w="133946" h="125016">
                <a:moveTo>
                  <a:pt x="35718" y="116086"/>
                </a:moveTo>
                <a:lnTo>
                  <a:pt x="35718" y="107156"/>
                </a:lnTo>
                <a:lnTo>
                  <a:pt x="26789" y="89297"/>
                </a:lnTo>
                <a:lnTo>
                  <a:pt x="26789" y="98226"/>
                </a:lnTo>
                <a:lnTo>
                  <a:pt x="26789" y="71437"/>
                </a:lnTo>
                <a:lnTo>
                  <a:pt x="17859" y="71437"/>
                </a:lnTo>
                <a:lnTo>
                  <a:pt x="17859" y="80367"/>
                </a:lnTo>
                <a:lnTo>
                  <a:pt x="17859" y="53578"/>
                </a:lnTo>
                <a:lnTo>
                  <a:pt x="17859" y="62507"/>
                </a:lnTo>
                <a:lnTo>
                  <a:pt x="17859" y="62507"/>
                </a:lnTo>
                <a:lnTo>
                  <a:pt x="17859" y="44648"/>
                </a:lnTo>
                <a:lnTo>
                  <a:pt x="17859" y="5357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53578"/>
                </a:lnTo>
                <a:lnTo>
                  <a:pt x="17859" y="35718"/>
                </a:lnTo>
                <a:lnTo>
                  <a:pt x="17859" y="35718"/>
                </a:lnTo>
                <a:lnTo>
                  <a:pt x="26789" y="44648"/>
                </a:lnTo>
                <a:lnTo>
                  <a:pt x="26789" y="26789"/>
                </a:lnTo>
                <a:lnTo>
                  <a:pt x="35718" y="44648"/>
                </a:lnTo>
                <a:lnTo>
                  <a:pt x="35718" y="44648"/>
                </a:lnTo>
                <a:lnTo>
                  <a:pt x="44648" y="26789"/>
                </a:lnTo>
                <a:lnTo>
                  <a:pt x="44648" y="44648"/>
                </a:lnTo>
                <a:lnTo>
                  <a:pt x="62507" y="35718"/>
                </a:lnTo>
                <a:lnTo>
                  <a:pt x="62507" y="35718"/>
                </a:lnTo>
                <a:lnTo>
                  <a:pt x="71437" y="53578"/>
                </a:lnTo>
                <a:lnTo>
                  <a:pt x="80367" y="35718"/>
                </a:lnTo>
                <a:lnTo>
                  <a:pt x="89296" y="44648"/>
                </a:lnTo>
                <a:lnTo>
                  <a:pt x="98226" y="62507"/>
                </a:lnTo>
                <a:lnTo>
                  <a:pt x="107156" y="44648"/>
                </a:lnTo>
                <a:lnTo>
                  <a:pt x="107156" y="62507"/>
                </a:lnTo>
                <a:lnTo>
                  <a:pt x="116086" y="71437"/>
                </a:lnTo>
                <a:lnTo>
                  <a:pt x="125015" y="62507"/>
                </a:lnTo>
                <a:lnTo>
                  <a:pt x="125015" y="80367"/>
                </a:lnTo>
                <a:lnTo>
                  <a:pt x="133945" y="71437"/>
                </a:lnTo>
                <a:lnTo>
                  <a:pt x="125015" y="80367"/>
                </a:lnTo>
                <a:lnTo>
                  <a:pt x="133945" y="98226"/>
                </a:lnTo>
                <a:lnTo>
                  <a:pt x="133945" y="89297"/>
                </a:lnTo>
                <a:lnTo>
                  <a:pt x="125015" y="98226"/>
                </a:lnTo>
                <a:lnTo>
                  <a:pt x="133945" y="107156"/>
                </a:lnTo>
                <a:lnTo>
                  <a:pt x="125015" y="98226"/>
                </a:lnTo>
                <a:lnTo>
                  <a:pt x="125015" y="116086"/>
                </a:lnTo>
                <a:lnTo>
                  <a:pt x="125015" y="107156"/>
                </a:lnTo>
                <a:lnTo>
                  <a:pt x="107156" y="107156"/>
                </a:lnTo>
                <a:lnTo>
                  <a:pt x="107156" y="125015"/>
                </a:lnTo>
                <a:lnTo>
                  <a:pt x="98226" y="107156"/>
                </a:lnTo>
                <a:lnTo>
                  <a:pt x="89296" y="116086"/>
                </a:lnTo>
                <a:lnTo>
                  <a:pt x="89296" y="125015"/>
                </a:lnTo>
                <a:lnTo>
                  <a:pt x="71437" y="107156"/>
                </a:lnTo>
                <a:lnTo>
                  <a:pt x="62507" y="116086"/>
                </a:lnTo>
                <a:lnTo>
                  <a:pt x="62507" y="116086"/>
                </a:lnTo>
                <a:lnTo>
                  <a:pt x="53578" y="107156"/>
                </a:lnTo>
                <a:lnTo>
                  <a:pt x="44648" y="116086"/>
                </a:lnTo>
                <a:lnTo>
                  <a:pt x="35718" y="98226"/>
                </a:lnTo>
                <a:lnTo>
                  <a:pt x="26789" y="89297"/>
                </a:lnTo>
                <a:lnTo>
                  <a:pt x="26789" y="107156"/>
                </a:lnTo>
                <a:lnTo>
                  <a:pt x="17859" y="80367"/>
                </a:lnTo>
                <a:lnTo>
                  <a:pt x="8929" y="80367"/>
                </a:lnTo>
                <a:lnTo>
                  <a:pt x="8929" y="80367"/>
                </a:lnTo>
                <a:lnTo>
                  <a:pt x="0" y="62507"/>
                </a:lnTo>
                <a:lnTo>
                  <a:pt x="0" y="71437"/>
                </a:lnTo>
                <a:lnTo>
                  <a:pt x="0" y="53578"/>
                </a:lnTo>
                <a:lnTo>
                  <a:pt x="0" y="44648"/>
                </a:lnTo>
                <a:lnTo>
                  <a:pt x="0" y="62507"/>
                </a:lnTo>
                <a:lnTo>
                  <a:pt x="0" y="35718"/>
                </a:lnTo>
                <a:lnTo>
                  <a:pt x="0" y="26789"/>
                </a:lnTo>
                <a:lnTo>
                  <a:pt x="0" y="35718"/>
                </a:lnTo>
                <a:lnTo>
                  <a:pt x="8929" y="17859"/>
                </a:lnTo>
                <a:lnTo>
                  <a:pt x="8929" y="17859"/>
                </a:lnTo>
                <a:lnTo>
                  <a:pt x="17859" y="17859"/>
                </a:lnTo>
                <a:lnTo>
                  <a:pt x="17859" y="8929"/>
                </a:lnTo>
                <a:lnTo>
                  <a:pt x="26789" y="17859"/>
                </a:lnTo>
                <a:lnTo>
                  <a:pt x="35718" y="0"/>
                </a:lnTo>
                <a:lnTo>
                  <a:pt x="35718" y="0"/>
                </a:lnTo>
                <a:lnTo>
                  <a:pt x="44648" y="17859"/>
                </a:lnTo>
                <a:lnTo>
                  <a:pt x="53578" y="0"/>
                </a:lnTo>
                <a:lnTo>
                  <a:pt x="62507" y="8929"/>
                </a:lnTo>
                <a:lnTo>
                  <a:pt x="71437" y="17859"/>
                </a:lnTo>
                <a:lnTo>
                  <a:pt x="80367" y="0"/>
                </a:lnTo>
                <a:lnTo>
                  <a:pt x="89296" y="17859"/>
                </a:lnTo>
                <a:lnTo>
                  <a:pt x="98226" y="17859"/>
                </a:lnTo>
                <a:lnTo>
                  <a:pt x="107156" y="17859"/>
                </a:lnTo>
                <a:lnTo>
                  <a:pt x="116086" y="35718"/>
                </a:lnTo>
                <a:lnTo>
                  <a:pt x="125015" y="17859"/>
                </a:lnTo>
                <a:lnTo>
                  <a:pt x="125015" y="26789"/>
                </a:lnTo>
                <a:lnTo>
                  <a:pt x="133945" y="53578"/>
                </a:lnTo>
                <a:lnTo>
                  <a:pt x="133945" y="35718"/>
                </a:lnTo>
                <a:lnTo>
                  <a:pt x="133945" y="53578"/>
                </a:lnTo>
                <a:lnTo>
                  <a:pt x="133945" y="62507"/>
                </a:lnTo>
                <a:lnTo>
                  <a:pt x="133945" y="53578"/>
                </a:lnTo>
                <a:lnTo>
                  <a:pt x="133945" y="71437"/>
                </a:lnTo>
                <a:lnTo>
                  <a:pt x="133945" y="71437"/>
                </a:lnTo>
                <a:lnTo>
                  <a:pt x="125015" y="71437"/>
                </a:lnTo>
                <a:lnTo>
                  <a:pt x="125015" y="98226"/>
                </a:lnTo>
                <a:lnTo>
                  <a:pt x="125015" y="80367"/>
                </a:lnTo>
                <a:lnTo>
                  <a:pt x="116086" y="89297"/>
                </a:lnTo>
                <a:lnTo>
                  <a:pt x="107156" y="107156"/>
                </a:lnTo>
                <a:lnTo>
                  <a:pt x="98226" y="89297"/>
                </a:lnTo>
                <a:lnTo>
                  <a:pt x="89296" y="107156"/>
                </a:lnTo>
                <a:lnTo>
                  <a:pt x="80367" y="107156"/>
                </a:lnTo>
                <a:lnTo>
                  <a:pt x="71437" y="98226"/>
                </a:lnTo>
                <a:lnTo>
                  <a:pt x="62507" y="116086"/>
                </a:lnTo>
                <a:lnTo>
                  <a:pt x="53578" y="107156"/>
                </a:lnTo>
                <a:lnTo>
                  <a:pt x="44648" y="98226"/>
                </a:lnTo>
                <a:lnTo>
                  <a:pt x="35718" y="116086"/>
                </a:lnTo>
                <a:lnTo>
                  <a:pt x="35718" y="98226"/>
                </a:lnTo>
                <a:lnTo>
                  <a:pt x="26789" y="98226"/>
                </a:lnTo>
                <a:lnTo>
                  <a:pt x="26789" y="98226"/>
                </a:lnTo>
                <a:lnTo>
                  <a:pt x="17859" y="89297"/>
                </a:lnTo>
                <a:lnTo>
                  <a:pt x="8929" y="89297"/>
                </a:lnTo>
                <a:lnTo>
                  <a:pt x="8929" y="80367"/>
                </a:lnTo>
                <a:lnTo>
                  <a:pt x="8929" y="71437"/>
                </a:lnTo>
                <a:lnTo>
                  <a:pt x="0" y="71437"/>
                </a:lnTo>
                <a:lnTo>
                  <a:pt x="8929" y="53578"/>
                </a:lnTo>
                <a:lnTo>
                  <a:pt x="0" y="53578"/>
                </a:lnTo>
                <a:lnTo>
                  <a:pt x="0" y="62507"/>
                </a:lnTo>
                <a:lnTo>
                  <a:pt x="0" y="35718"/>
                </a:lnTo>
                <a:lnTo>
                  <a:pt x="0" y="44648"/>
                </a:lnTo>
                <a:lnTo>
                  <a:pt x="8929" y="44648"/>
                </a:lnTo>
                <a:lnTo>
                  <a:pt x="8929" y="26789"/>
                </a:lnTo>
                <a:lnTo>
                  <a:pt x="17859" y="26789"/>
                </a:lnTo>
                <a:lnTo>
                  <a:pt x="26789" y="17859"/>
                </a:lnTo>
                <a:lnTo>
                  <a:pt x="26789" y="8929"/>
                </a:lnTo>
                <a:lnTo>
                  <a:pt x="35718" y="26789"/>
                </a:lnTo>
                <a:lnTo>
                  <a:pt x="44648" y="8929"/>
                </a:lnTo>
                <a:lnTo>
                  <a:pt x="44648" y="8929"/>
                </a:lnTo>
                <a:lnTo>
                  <a:pt x="53578" y="17859"/>
                </a:lnTo>
                <a:lnTo>
                  <a:pt x="62507" y="8929"/>
                </a:lnTo>
                <a:lnTo>
                  <a:pt x="71437" y="17859"/>
                </a:lnTo>
                <a:lnTo>
                  <a:pt x="80367" y="17859"/>
                </a:lnTo>
                <a:lnTo>
                  <a:pt x="89296" y="8929"/>
                </a:lnTo>
                <a:lnTo>
                  <a:pt x="89296" y="26789"/>
                </a:lnTo>
                <a:lnTo>
                  <a:pt x="98226" y="17859"/>
                </a:lnTo>
                <a:lnTo>
                  <a:pt x="98226" y="26789"/>
                </a:lnTo>
                <a:lnTo>
                  <a:pt x="107156" y="44648"/>
                </a:lnTo>
                <a:lnTo>
                  <a:pt x="116086" y="26789"/>
                </a:lnTo>
                <a:lnTo>
                  <a:pt x="116086" y="44648"/>
                </a:lnTo>
                <a:lnTo>
                  <a:pt x="116086" y="53578"/>
                </a:lnTo>
                <a:lnTo>
                  <a:pt x="116086" y="53578"/>
                </a:lnTo>
                <a:lnTo>
                  <a:pt x="116086" y="71437"/>
                </a:lnTo>
                <a:lnTo>
                  <a:pt x="125015" y="71437"/>
                </a:lnTo>
                <a:lnTo>
                  <a:pt x="116086" y="71437"/>
                </a:lnTo>
                <a:lnTo>
                  <a:pt x="116086" y="89297"/>
                </a:lnTo>
                <a:lnTo>
                  <a:pt x="116086" y="80367"/>
                </a:lnTo>
                <a:lnTo>
                  <a:pt x="107156" y="89297"/>
                </a:lnTo>
                <a:lnTo>
                  <a:pt x="107156" y="107156"/>
                </a:lnTo>
                <a:lnTo>
                  <a:pt x="98226" y="89297"/>
                </a:lnTo>
                <a:lnTo>
                  <a:pt x="89296" y="107156"/>
                </a:lnTo>
                <a:lnTo>
                  <a:pt x="89296" y="107156"/>
                </a:lnTo>
                <a:lnTo>
                  <a:pt x="80367" y="98226"/>
                </a:lnTo>
                <a:lnTo>
                  <a:pt x="62507" y="116086"/>
                </a:lnTo>
                <a:lnTo>
                  <a:pt x="62507" y="107156"/>
                </a:lnTo>
                <a:lnTo>
                  <a:pt x="44648" y="107156"/>
                </a:lnTo>
                <a:lnTo>
                  <a:pt x="44648" y="116086"/>
                </a:lnTo>
                <a:lnTo>
                  <a:pt x="35718" y="98226"/>
                </a:lnTo>
                <a:lnTo>
                  <a:pt x="26789" y="107156"/>
                </a:lnTo>
                <a:lnTo>
                  <a:pt x="26789" y="107156"/>
                </a:lnTo>
                <a:lnTo>
                  <a:pt x="17859" y="98226"/>
                </a:lnTo>
                <a:lnTo>
                  <a:pt x="17859" y="98226"/>
                </a:lnTo>
                <a:lnTo>
                  <a:pt x="17859" y="98226"/>
                </a:lnTo>
                <a:lnTo>
                  <a:pt x="8929" y="80367"/>
                </a:lnTo>
                <a:lnTo>
                  <a:pt x="8929" y="89297"/>
                </a:lnTo>
                <a:lnTo>
                  <a:pt x="8929" y="71437"/>
                </a:lnTo>
                <a:lnTo>
                  <a:pt x="8929" y="71437"/>
                </a:lnTo>
                <a:lnTo>
                  <a:pt x="17859" y="71437"/>
                </a:lnTo>
                <a:lnTo>
                  <a:pt x="17859" y="44648"/>
                </a:lnTo>
                <a:lnTo>
                  <a:pt x="17859" y="53578"/>
                </a:lnTo>
                <a:lnTo>
                  <a:pt x="26789" y="53578"/>
                </a:lnTo>
                <a:lnTo>
                  <a:pt x="26789" y="35718"/>
                </a:lnTo>
                <a:lnTo>
                  <a:pt x="35718" y="44648"/>
                </a:lnTo>
                <a:lnTo>
                  <a:pt x="44648" y="35718"/>
                </a:lnTo>
                <a:lnTo>
                  <a:pt x="44648" y="26789"/>
                </a:lnTo>
                <a:lnTo>
                  <a:pt x="62507" y="44648"/>
                </a:lnTo>
                <a:lnTo>
                  <a:pt x="71437" y="17859"/>
                </a:lnTo>
                <a:lnTo>
                  <a:pt x="71437" y="26789"/>
                </a:lnTo>
                <a:lnTo>
                  <a:pt x="80367" y="35718"/>
                </a:lnTo>
                <a:lnTo>
                  <a:pt x="89296" y="17859"/>
                </a:lnTo>
                <a:lnTo>
                  <a:pt x="89296" y="26789"/>
                </a:lnTo>
                <a:lnTo>
                  <a:pt x="98226" y="35718"/>
                </a:lnTo>
                <a:lnTo>
                  <a:pt x="98226" y="26789"/>
                </a:lnTo>
                <a:lnTo>
                  <a:pt x="98226" y="44648"/>
                </a:lnTo>
                <a:lnTo>
                  <a:pt x="107156" y="35718"/>
                </a:lnTo>
                <a:lnTo>
                  <a:pt x="107156" y="44648"/>
                </a:lnTo>
                <a:lnTo>
                  <a:pt x="107156" y="62507"/>
                </a:lnTo>
                <a:lnTo>
                  <a:pt x="116086" y="44648"/>
                </a:lnTo>
                <a:lnTo>
                  <a:pt x="116086" y="62507"/>
                </a:lnTo>
                <a:lnTo>
                  <a:pt x="116086" y="71437"/>
                </a:lnTo>
                <a:lnTo>
                  <a:pt x="107156" y="71437"/>
                </a:lnTo>
                <a:lnTo>
                  <a:pt x="107156" y="80367"/>
                </a:lnTo>
                <a:lnTo>
                  <a:pt x="107156" y="80367"/>
                </a:lnTo>
                <a:lnTo>
                  <a:pt x="107156" y="80367"/>
                </a:lnTo>
                <a:lnTo>
                  <a:pt x="98226" y="107156"/>
                </a:lnTo>
                <a:lnTo>
                  <a:pt x="98226" y="89297"/>
                </a:lnTo>
                <a:lnTo>
                  <a:pt x="89296" y="98226"/>
                </a:lnTo>
                <a:lnTo>
                  <a:pt x="89296" y="107156"/>
                </a:lnTo>
                <a:lnTo>
                  <a:pt x="80367" y="89297"/>
                </a:lnTo>
                <a:lnTo>
                  <a:pt x="71437" y="107156"/>
                </a:lnTo>
                <a:lnTo>
                  <a:pt x="71437" y="107156"/>
                </a:lnTo>
                <a:lnTo>
                  <a:pt x="62507" y="98226"/>
                </a:lnTo>
                <a:lnTo>
                  <a:pt x="53578" y="107156"/>
                </a:lnTo>
                <a:lnTo>
                  <a:pt x="53578" y="98226"/>
                </a:lnTo>
                <a:lnTo>
                  <a:pt x="44648" y="89297"/>
                </a:lnTo>
                <a:lnTo>
                  <a:pt x="44648" y="98226"/>
                </a:lnTo>
                <a:lnTo>
                  <a:pt x="35718" y="80367"/>
                </a:lnTo>
                <a:lnTo>
                  <a:pt x="35718" y="80367"/>
                </a:lnTo>
                <a:lnTo>
                  <a:pt x="35718" y="89297"/>
                </a:lnTo>
                <a:lnTo>
                  <a:pt x="35718" y="71437"/>
                </a:lnTo>
                <a:lnTo>
                  <a:pt x="26789" y="71437"/>
                </a:lnTo>
                <a:lnTo>
                  <a:pt x="35718" y="71437"/>
                </a:lnTo>
                <a:lnTo>
                  <a:pt x="35718" y="62507"/>
                </a:lnTo>
                <a:lnTo>
                  <a:pt x="35718" y="71437"/>
                </a:lnTo>
                <a:lnTo>
                  <a:pt x="35718" y="53578"/>
                </a:lnTo>
                <a:lnTo>
                  <a:pt x="35718" y="53578"/>
                </a:lnTo>
                <a:lnTo>
                  <a:pt x="44648" y="71437"/>
                </a:lnTo>
                <a:lnTo>
                  <a:pt x="44648" y="53578"/>
                </a:lnTo>
                <a:lnTo>
                  <a:pt x="44648" y="62507"/>
                </a:lnTo>
                <a:lnTo>
                  <a:pt x="53578" y="71437"/>
                </a:lnTo>
                <a:lnTo>
                  <a:pt x="53578" y="62507"/>
                </a:lnTo>
                <a:lnTo>
                  <a:pt x="53578" y="44648"/>
                </a:lnTo>
                <a:lnTo>
                  <a:pt x="53578" y="4464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1" name="Freeform 50"/>
          <p:cNvSpPr/>
          <p:nvPr/>
        </p:nvSpPr>
        <p:spPr>
          <a:xfrm>
            <a:off x="5786438" y="1134070"/>
            <a:ext cx="26790" cy="116087"/>
          </a:xfrm>
          <a:custGeom>
            <a:avLst/>
            <a:gdLst/>
            <a:ahLst/>
            <a:cxnLst/>
            <a:rect l="0" t="0" r="0" b="0"/>
            <a:pathLst>
              <a:path w="26790" h="116087">
                <a:moveTo>
                  <a:pt x="26789" y="116086"/>
                </a:moveTo>
                <a:lnTo>
                  <a:pt x="17859" y="89297"/>
                </a:lnTo>
                <a:lnTo>
                  <a:pt x="17859" y="62508"/>
                </a:lnTo>
                <a:lnTo>
                  <a:pt x="8929" y="53578"/>
                </a:lnTo>
                <a:lnTo>
                  <a:pt x="8929" y="44649"/>
                </a:lnTo>
                <a:lnTo>
                  <a:pt x="8929" y="2678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2" name="Freeform 51"/>
          <p:cNvSpPr/>
          <p:nvPr/>
        </p:nvSpPr>
        <p:spPr>
          <a:xfrm>
            <a:off x="4813102" y="1821656"/>
            <a:ext cx="2268141" cy="1643063"/>
          </a:xfrm>
          <a:custGeom>
            <a:avLst/>
            <a:gdLst/>
            <a:ahLst/>
            <a:cxnLst/>
            <a:rect l="0" t="0" r="0" b="0"/>
            <a:pathLst>
              <a:path w="2268141" h="1643063">
                <a:moveTo>
                  <a:pt x="8929" y="1643062"/>
                </a:moveTo>
                <a:lnTo>
                  <a:pt x="0" y="1643062"/>
                </a:lnTo>
                <a:lnTo>
                  <a:pt x="0" y="1625203"/>
                </a:lnTo>
                <a:lnTo>
                  <a:pt x="8929" y="1643062"/>
                </a:lnTo>
                <a:lnTo>
                  <a:pt x="8929" y="1625203"/>
                </a:lnTo>
                <a:lnTo>
                  <a:pt x="8929" y="1616273"/>
                </a:lnTo>
                <a:lnTo>
                  <a:pt x="17859" y="1625203"/>
                </a:lnTo>
                <a:lnTo>
                  <a:pt x="17859" y="1607344"/>
                </a:lnTo>
                <a:lnTo>
                  <a:pt x="26789" y="1616273"/>
                </a:lnTo>
                <a:lnTo>
                  <a:pt x="26789" y="1616273"/>
                </a:lnTo>
                <a:lnTo>
                  <a:pt x="26789" y="1607344"/>
                </a:lnTo>
                <a:lnTo>
                  <a:pt x="35718" y="1607344"/>
                </a:lnTo>
                <a:lnTo>
                  <a:pt x="44648" y="1607344"/>
                </a:lnTo>
                <a:lnTo>
                  <a:pt x="44648" y="1598414"/>
                </a:lnTo>
                <a:lnTo>
                  <a:pt x="44648" y="1607344"/>
                </a:lnTo>
                <a:lnTo>
                  <a:pt x="53578" y="1589484"/>
                </a:lnTo>
                <a:lnTo>
                  <a:pt x="53578" y="1589484"/>
                </a:lnTo>
                <a:lnTo>
                  <a:pt x="62507" y="1598414"/>
                </a:lnTo>
                <a:lnTo>
                  <a:pt x="71437" y="1580555"/>
                </a:lnTo>
                <a:lnTo>
                  <a:pt x="71437" y="1580555"/>
                </a:lnTo>
                <a:lnTo>
                  <a:pt x="80367" y="1580555"/>
                </a:lnTo>
                <a:lnTo>
                  <a:pt x="80367" y="1562695"/>
                </a:lnTo>
                <a:lnTo>
                  <a:pt x="89296" y="1580555"/>
                </a:lnTo>
                <a:lnTo>
                  <a:pt x="98226" y="1553765"/>
                </a:lnTo>
                <a:lnTo>
                  <a:pt x="107156" y="1553765"/>
                </a:lnTo>
                <a:lnTo>
                  <a:pt x="116086" y="1562695"/>
                </a:lnTo>
                <a:lnTo>
                  <a:pt x="116086" y="1535906"/>
                </a:lnTo>
                <a:lnTo>
                  <a:pt x="125015" y="1544836"/>
                </a:lnTo>
                <a:lnTo>
                  <a:pt x="133945" y="1544836"/>
                </a:lnTo>
                <a:lnTo>
                  <a:pt x="142875" y="1526976"/>
                </a:lnTo>
                <a:lnTo>
                  <a:pt x="151804" y="1535906"/>
                </a:lnTo>
                <a:lnTo>
                  <a:pt x="160734" y="1518047"/>
                </a:lnTo>
                <a:lnTo>
                  <a:pt x="160734" y="1509117"/>
                </a:lnTo>
                <a:lnTo>
                  <a:pt x="169664" y="1526976"/>
                </a:lnTo>
                <a:lnTo>
                  <a:pt x="178593" y="1500187"/>
                </a:lnTo>
                <a:lnTo>
                  <a:pt x="187523" y="1500187"/>
                </a:lnTo>
                <a:lnTo>
                  <a:pt x="196453" y="1509117"/>
                </a:lnTo>
                <a:lnTo>
                  <a:pt x="205382" y="1482328"/>
                </a:lnTo>
                <a:lnTo>
                  <a:pt x="205382" y="1482328"/>
                </a:lnTo>
                <a:lnTo>
                  <a:pt x="223242" y="1482328"/>
                </a:lnTo>
                <a:lnTo>
                  <a:pt x="223242" y="1473398"/>
                </a:lnTo>
                <a:lnTo>
                  <a:pt x="232171" y="1473398"/>
                </a:lnTo>
                <a:lnTo>
                  <a:pt x="250031" y="1455539"/>
                </a:lnTo>
                <a:lnTo>
                  <a:pt x="250031" y="1446609"/>
                </a:lnTo>
                <a:lnTo>
                  <a:pt x="258961" y="1455539"/>
                </a:lnTo>
                <a:lnTo>
                  <a:pt x="276820" y="1437680"/>
                </a:lnTo>
                <a:lnTo>
                  <a:pt x="285750" y="1437680"/>
                </a:lnTo>
                <a:lnTo>
                  <a:pt x="294679" y="1437680"/>
                </a:lnTo>
                <a:lnTo>
                  <a:pt x="303609" y="1419820"/>
                </a:lnTo>
                <a:lnTo>
                  <a:pt x="312539" y="1419820"/>
                </a:lnTo>
                <a:lnTo>
                  <a:pt x="321468" y="1410890"/>
                </a:lnTo>
                <a:lnTo>
                  <a:pt x="330398" y="1401961"/>
                </a:lnTo>
                <a:lnTo>
                  <a:pt x="339328" y="1410890"/>
                </a:lnTo>
                <a:lnTo>
                  <a:pt x="348257" y="1384101"/>
                </a:lnTo>
                <a:lnTo>
                  <a:pt x="357187" y="1384101"/>
                </a:lnTo>
                <a:lnTo>
                  <a:pt x="366117" y="1393031"/>
                </a:lnTo>
                <a:lnTo>
                  <a:pt x="383976" y="1366242"/>
                </a:lnTo>
                <a:lnTo>
                  <a:pt x="383976" y="1366242"/>
                </a:lnTo>
                <a:lnTo>
                  <a:pt x="401836" y="1366242"/>
                </a:lnTo>
                <a:lnTo>
                  <a:pt x="410765" y="1348383"/>
                </a:lnTo>
                <a:lnTo>
                  <a:pt x="419695" y="1348383"/>
                </a:lnTo>
                <a:lnTo>
                  <a:pt x="437554" y="1339453"/>
                </a:lnTo>
                <a:lnTo>
                  <a:pt x="446484" y="1321594"/>
                </a:lnTo>
                <a:lnTo>
                  <a:pt x="455414" y="1339453"/>
                </a:lnTo>
                <a:lnTo>
                  <a:pt x="473273" y="1312664"/>
                </a:lnTo>
                <a:lnTo>
                  <a:pt x="473273" y="1303734"/>
                </a:lnTo>
                <a:lnTo>
                  <a:pt x="491132" y="1312664"/>
                </a:lnTo>
                <a:lnTo>
                  <a:pt x="500062" y="1285875"/>
                </a:lnTo>
                <a:lnTo>
                  <a:pt x="508992" y="1285875"/>
                </a:lnTo>
                <a:lnTo>
                  <a:pt x="526851" y="1276945"/>
                </a:lnTo>
                <a:lnTo>
                  <a:pt x="535781" y="1259086"/>
                </a:lnTo>
                <a:lnTo>
                  <a:pt x="544711" y="1268015"/>
                </a:lnTo>
                <a:lnTo>
                  <a:pt x="562570" y="1250156"/>
                </a:lnTo>
                <a:lnTo>
                  <a:pt x="562570" y="1241226"/>
                </a:lnTo>
                <a:lnTo>
                  <a:pt x="580429" y="1241226"/>
                </a:lnTo>
                <a:lnTo>
                  <a:pt x="598289" y="1214437"/>
                </a:lnTo>
                <a:lnTo>
                  <a:pt x="607218" y="1214437"/>
                </a:lnTo>
                <a:lnTo>
                  <a:pt x="616148" y="1214437"/>
                </a:lnTo>
                <a:lnTo>
                  <a:pt x="625078" y="1196578"/>
                </a:lnTo>
                <a:lnTo>
                  <a:pt x="642937" y="1196578"/>
                </a:lnTo>
                <a:lnTo>
                  <a:pt x="660796" y="1178719"/>
                </a:lnTo>
                <a:lnTo>
                  <a:pt x="669726" y="1160859"/>
                </a:lnTo>
                <a:lnTo>
                  <a:pt x="678656" y="1169789"/>
                </a:lnTo>
                <a:lnTo>
                  <a:pt x="696515" y="1151930"/>
                </a:lnTo>
                <a:lnTo>
                  <a:pt x="705445" y="1143000"/>
                </a:lnTo>
                <a:lnTo>
                  <a:pt x="714375" y="1143000"/>
                </a:lnTo>
                <a:lnTo>
                  <a:pt x="732234" y="1116211"/>
                </a:lnTo>
                <a:lnTo>
                  <a:pt x="741164" y="1116211"/>
                </a:lnTo>
                <a:lnTo>
                  <a:pt x="759023" y="1107281"/>
                </a:lnTo>
                <a:lnTo>
                  <a:pt x="767953" y="1089422"/>
                </a:lnTo>
                <a:lnTo>
                  <a:pt x="785812" y="1089422"/>
                </a:lnTo>
                <a:lnTo>
                  <a:pt x="794742" y="1071562"/>
                </a:lnTo>
                <a:lnTo>
                  <a:pt x="803671" y="1053703"/>
                </a:lnTo>
                <a:lnTo>
                  <a:pt x="821531" y="1062633"/>
                </a:lnTo>
                <a:lnTo>
                  <a:pt x="830461" y="1035844"/>
                </a:lnTo>
                <a:lnTo>
                  <a:pt x="839390" y="1035844"/>
                </a:lnTo>
                <a:lnTo>
                  <a:pt x="857250" y="1035844"/>
                </a:lnTo>
                <a:lnTo>
                  <a:pt x="866179" y="1009055"/>
                </a:lnTo>
                <a:lnTo>
                  <a:pt x="875109" y="1009055"/>
                </a:lnTo>
                <a:lnTo>
                  <a:pt x="901898" y="1000125"/>
                </a:lnTo>
                <a:lnTo>
                  <a:pt x="910828" y="991195"/>
                </a:lnTo>
                <a:lnTo>
                  <a:pt x="919757" y="991195"/>
                </a:lnTo>
                <a:lnTo>
                  <a:pt x="928687" y="973336"/>
                </a:lnTo>
                <a:lnTo>
                  <a:pt x="937617" y="964407"/>
                </a:lnTo>
                <a:lnTo>
                  <a:pt x="955476" y="964407"/>
                </a:lnTo>
                <a:lnTo>
                  <a:pt x="964406" y="937617"/>
                </a:lnTo>
                <a:lnTo>
                  <a:pt x="973336" y="937617"/>
                </a:lnTo>
                <a:lnTo>
                  <a:pt x="991195" y="937617"/>
                </a:lnTo>
                <a:lnTo>
                  <a:pt x="1000125" y="919758"/>
                </a:lnTo>
                <a:lnTo>
                  <a:pt x="1009054" y="919758"/>
                </a:lnTo>
                <a:lnTo>
                  <a:pt x="1035843" y="901899"/>
                </a:lnTo>
                <a:lnTo>
                  <a:pt x="1044773" y="892969"/>
                </a:lnTo>
                <a:lnTo>
                  <a:pt x="1053703" y="901899"/>
                </a:lnTo>
                <a:lnTo>
                  <a:pt x="1062632" y="875110"/>
                </a:lnTo>
                <a:lnTo>
                  <a:pt x="1080492" y="866180"/>
                </a:lnTo>
                <a:lnTo>
                  <a:pt x="1089421" y="875110"/>
                </a:lnTo>
                <a:lnTo>
                  <a:pt x="1098351" y="848321"/>
                </a:lnTo>
                <a:lnTo>
                  <a:pt x="1116211" y="848321"/>
                </a:lnTo>
                <a:lnTo>
                  <a:pt x="1134070" y="839391"/>
                </a:lnTo>
                <a:lnTo>
                  <a:pt x="1143000" y="821532"/>
                </a:lnTo>
                <a:lnTo>
                  <a:pt x="1151929" y="821532"/>
                </a:lnTo>
                <a:lnTo>
                  <a:pt x="1169789" y="803672"/>
                </a:lnTo>
                <a:lnTo>
                  <a:pt x="1178718" y="794742"/>
                </a:lnTo>
                <a:lnTo>
                  <a:pt x="1187648" y="803672"/>
                </a:lnTo>
                <a:lnTo>
                  <a:pt x="1205507" y="767953"/>
                </a:lnTo>
                <a:lnTo>
                  <a:pt x="1214437" y="767953"/>
                </a:lnTo>
                <a:lnTo>
                  <a:pt x="1232296" y="767953"/>
                </a:lnTo>
                <a:lnTo>
                  <a:pt x="1241226" y="741164"/>
                </a:lnTo>
                <a:lnTo>
                  <a:pt x="1250156" y="741164"/>
                </a:lnTo>
                <a:lnTo>
                  <a:pt x="1276945" y="732235"/>
                </a:lnTo>
                <a:lnTo>
                  <a:pt x="1276945" y="714375"/>
                </a:lnTo>
                <a:lnTo>
                  <a:pt x="1294804" y="723305"/>
                </a:lnTo>
                <a:lnTo>
                  <a:pt x="1312664" y="705446"/>
                </a:lnTo>
                <a:lnTo>
                  <a:pt x="1321593" y="696516"/>
                </a:lnTo>
                <a:lnTo>
                  <a:pt x="1330523" y="696516"/>
                </a:lnTo>
                <a:lnTo>
                  <a:pt x="1348382" y="669727"/>
                </a:lnTo>
                <a:lnTo>
                  <a:pt x="1357312" y="669727"/>
                </a:lnTo>
                <a:lnTo>
                  <a:pt x="1366242" y="660797"/>
                </a:lnTo>
                <a:lnTo>
                  <a:pt x="1384101" y="642938"/>
                </a:lnTo>
                <a:lnTo>
                  <a:pt x="1393031" y="642938"/>
                </a:lnTo>
                <a:lnTo>
                  <a:pt x="1410890" y="625078"/>
                </a:lnTo>
                <a:lnTo>
                  <a:pt x="1419820" y="616148"/>
                </a:lnTo>
                <a:lnTo>
                  <a:pt x="1437679" y="625078"/>
                </a:lnTo>
                <a:lnTo>
                  <a:pt x="1446609" y="598289"/>
                </a:lnTo>
                <a:lnTo>
                  <a:pt x="1455539" y="589359"/>
                </a:lnTo>
                <a:lnTo>
                  <a:pt x="1473398" y="589359"/>
                </a:lnTo>
                <a:lnTo>
                  <a:pt x="1482328" y="571500"/>
                </a:lnTo>
                <a:lnTo>
                  <a:pt x="1500187" y="571500"/>
                </a:lnTo>
                <a:lnTo>
                  <a:pt x="1509117" y="562570"/>
                </a:lnTo>
                <a:lnTo>
                  <a:pt x="1518046" y="544711"/>
                </a:lnTo>
                <a:lnTo>
                  <a:pt x="1535906" y="553641"/>
                </a:lnTo>
                <a:lnTo>
                  <a:pt x="1544836" y="526852"/>
                </a:lnTo>
                <a:lnTo>
                  <a:pt x="1562695" y="517922"/>
                </a:lnTo>
                <a:lnTo>
                  <a:pt x="1571625" y="526852"/>
                </a:lnTo>
                <a:lnTo>
                  <a:pt x="1589484" y="491133"/>
                </a:lnTo>
                <a:lnTo>
                  <a:pt x="1598414" y="491133"/>
                </a:lnTo>
                <a:lnTo>
                  <a:pt x="1616273" y="482203"/>
                </a:lnTo>
                <a:lnTo>
                  <a:pt x="1634132" y="464344"/>
                </a:lnTo>
                <a:lnTo>
                  <a:pt x="1643062" y="464344"/>
                </a:lnTo>
                <a:lnTo>
                  <a:pt x="1660921" y="446484"/>
                </a:lnTo>
                <a:lnTo>
                  <a:pt x="1669851" y="428625"/>
                </a:lnTo>
                <a:lnTo>
                  <a:pt x="1678781" y="437555"/>
                </a:lnTo>
                <a:lnTo>
                  <a:pt x="1696640" y="410766"/>
                </a:lnTo>
                <a:lnTo>
                  <a:pt x="1714500" y="401836"/>
                </a:lnTo>
                <a:lnTo>
                  <a:pt x="1723429" y="401836"/>
                </a:lnTo>
                <a:lnTo>
                  <a:pt x="1741289" y="366117"/>
                </a:lnTo>
                <a:lnTo>
                  <a:pt x="1759148" y="366117"/>
                </a:lnTo>
                <a:lnTo>
                  <a:pt x="1777007" y="357188"/>
                </a:lnTo>
                <a:lnTo>
                  <a:pt x="1785937" y="339328"/>
                </a:lnTo>
                <a:lnTo>
                  <a:pt x="1803796" y="339328"/>
                </a:lnTo>
                <a:lnTo>
                  <a:pt x="1821656" y="312539"/>
                </a:lnTo>
                <a:lnTo>
                  <a:pt x="1830586" y="303609"/>
                </a:lnTo>
                <a:lnTo>
                  <a:pt x="1857375" y="312539"/>
                </a:lnTo>
                <a:lnTo>
                  <a:pt x="1875234" y="276820"/>
                </a:lnTo>
                <a:lnTo>
                  <a:pt x="1884164" y="267891"/>
                </a:lnTo>
                <a:lnTo>
                  <a:pt x="1902023" y="267891"/>
                </a:lnTo>
                <a:lnTo>
                  <a:pt x="1919882" y="241102"/>
                </a:lnTo>
                <a:lnTo>
                  <a:pt x="1937742" y="241102"/>
                </a:lnTo>
                <a:lnTo>
                  <a:pt x="1955601" y="223242"/>
                </a:lnTo>
                <a:lnTo>
                  <a:pt x="1973461" y="205383"/>
                </a:lnTo>
                <a:lnTo>
                  <a:pt x="1991320" y="214313"/>
                </a:lnTo>
                <a:lnTo>
                  <a:pt x="2009179" y="187523"/>
                </a:lnTo>
                <a:lnTo>
                  <a:pt x="2027039" y="169664"/>
                </a:lnTo>
                <a:lnTo>
                  <a:pt x="2035968" y="178594"/>
                </a:lnTo>
                <a:lnTo>
                  <a:pt x="2053828" y="142875"/>
                </a:lnTo>
                <a:lnTo>
                  <a:pt x="2071687" y="142875"/>
                </a:lnTo>
                <a:lnTo>
                  <a:pt x="2089546" y="133945"/>
                </a:lnTo>
                <a:lnTo>
                  <a:pt x="2107406" y="116086"/>
                </a:lnTo>
                <a:lnTo>
                  <a:pt x="2116336" y="116086"/>
                </a:lnTo>
                <a:lnTo>
                  <a:pt x="2134195" y="98227"/>
                </a:lnTo>
                <a:lnTo>
                  <a:pt x="2152054" y="80367"/>
                </a:lnTo>
                <a:lnTo>
                  <a:pt x="2169914" y="98227"/>
                </a:lnTo>
                <a:lnTo>
                  <a:pt x="2178843" y="71438"/>
                </a:lnTo>
                <a:lnTo>
                  <a:pt x="2187773" y="62508"/>
                </a:lnTo>
                <a:lnTo>
                  <a:pt x="2205632" y="62508"/>
                </a:lnTo>
                <a:lnTo>
                  <a:pt x="2214562" y="44648"/>
                </a:lnTo>
                <a:lnTo>
                  <a:pt x="2223492" y="44648"/>
                </a:lnTo>
                <a:lnTo>
                  <a:pt x="2241351" y="35719"/>
                </a:lnTo>
                <a:lnTo>
                  <a:pt x="2250281" y="26789"/>
                </a:lnTo>
                <a:lnTo>
                  <a:pt x="2259211" y="35719"/>
                </a:lnTo>
                <a:lnTo>
                  <a:pt x="2268140" y="17859"/>
                </a:lnTo>
                <a:lnTo>
                  <a:pt x="2268140" y="8930"/>
                </a:lnTo>
                <a:lnTo>
                  <a:pt x="2268140" y="0"/>
                </a:lnTo>
                <a:lnTo>
                  <a:pt x="226814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3" name="Freeform 52"/>
          <p:cNvSpPr/>
          <p:nvPr/>
        </p:nvSpPr>
        <p:spPr>
          <a:xfrm>
            <a:off x="2625328" y="3464718"/>
            <a:ext cx="2232423" cy="1928814"/>
          </a:xfrm>
          <a:custGeom>
            <a:avLst/>
            <a:gdLst/>
            <a:ahLst/>
            <a:cxnLst/>
            <a:rect l="0" t="0" r="0" b="0"/>
            <a:pathLst>
              <a:path w="2232423" h="1928814">
                <a:moveTo>
                  <a:pt x="2232422" y="0"/>
                </a:moveTo>
                <a:lnTo>
                  <a:pt x="2223492" y="26789"/>
                </a:lnTo>
                <a:lnTo>
                  <a:pt x="2214563" y="26789"/>
                </a:lnTo>
                <a:lnTo>
                  <a:pt x="2214563" y="44649"/>
                </a:lnTo>
                <a:lnTo>
                  <a:pt x="2205633" y="26789"/>
                </a:lnTo>
                <a:lnTo>
                  <a:pt x="2196703" y="44649"/>
                </a:lnTo>
                <a:lnTo>
                  <a:pt x="2196703" y="44649"/>
                </a:lnTo>
                <a:lnTo>
                  <a:pt x="2187774" y="44649"/>
                </a:lnTo>
                <a:lnTo>
                  <a:pt x="2169914" y="62508"/>
                </a:lnTo>
                <a:lnTo>
                  <a:pt x="2169914" y="53578"/>
                </a:lnTo>
                <a:lnTo>
                  <a:pt x="2160985" y="62508"/>
                </a:lnTo>
                <a:lnTo>
                  <a:pt x="2152055" y="80368"/>
                </a:lnTo>
                <a:lnTo>
                  <a:pt x="2143125" y="71438"/>
                </a:lnTo>
                <a:lnTo>
                  <a:pt x="2134195" y="89297"/>
                </a:lnTo>
                <a:lnTo>
                  <a:pt x="2125266" y="98227"/>
                </a:lnTo>
                <a:lnTo>
                  <a:pt x="2116336" y="98227"/>
                </a:lnTo>
                <a:lnTo>
                  <a:pt x="2098477" y="116086"/>
                </a:lnTo>
                <a:lnTo>
                  <a:pt x="2098477" y="116086"/>
                </a:lnTo>
                <a:lnTo>
                  <a:pt x="2080617" y="116086"/>
                </a:lnTo>
                <a:lnTo>
                  <a:pt x="2071688" y="142875"/>
                </a:lnTo>
                <a:lnTo>
                  <a:pt x="2062758" y="142875"/>
                </a:lnTo>
                <a:lnTo>
                  <a:pt x="2044899" y="151805"/>
                </a:lnTo>
                <a:lnTo>
                  <a:pt x="2035969" y="169664"/>
                </a:lnTo>
                <a:lnTo>
                  <a:pt x="2018110" y="160735"/>
                </a:lnTo>
                <a:lnTo>
                  <a:pt x="2000250" y="187524"/>
                </a:lnTo>
                <a:lnTo>
                  <a:pt x="1991320" y="196453"/>
                </a:lnTo>
                <a:lnTo>
                  <a:pt x="1973461" y="196453"/>
                </a:lnTo>
                <a:lnTo>
                  <a:pt x="1955602" y="223243"/>
                </a:lnTo>
                <a:lnTo>
                  <a:pt x="1946672" y="223243"/>
                </a:lnTo>
                <a:lnTo>
                  <a:pt x="1928813" y="232172"/>
                </a:lnTo>
                <a:lnTo>
                  <a:pt x="1910953" y="258961"/>
                </a:lnTo>
                <a:lnTo>
                  <a:pt x="1902024" y="250032"/>
                </a:lnTo>
                <a:lnTo>
                  <a:pt x="1884164" y="267891"/>
                </a:lnTo>
                <a:lnTo>
                  <a:pt x="1875235" y="294680"/>
                </a:lnTo>
                <a:lnTo>
                  <a:pt x="1857375" y="294680"/>
                </a:lnTo>
                <a:lnTo>
                  <a:pt x="1839516" y="312539"/>
                </a:lnTo>
                <a:lnTo>
                  <a:pt x="1830586" y="321469"/>
                </a:lnTo>
                <a:lnTo>
                  <a:pt x="1812727" y="330399"/>
                </a:lnTo>
                <a:lnTo>
                  <a:pt x="1794867" y="357188"/>
                </a:lnTo>
                <a:lnTo>
                  <a:pt x="1777008" y="357188"/>
                </a:lnTo>
                <a:lnTo>
                  <a:pt x="1759149" y="375047"/>
                </a:lnTo>
                <a:lnTo>
                  <a:pt x="1741289" y="401836"/>
                </a:lnTo>
                <a:lnTo>
                  <a:pt x="1723430" y="392907"/>
                </a:lnTo>
                <a:lnTo>
                  <a:pt x="1705570" y="419696"/>
                </a:lnTo>
                <a:lnTo>
                  <a:pt x="1696641" y="437555"/>
                </a:lnTo>
                <a:lnTo>
                  <a:pt x="1669852" y="437555"/>
                </a:lnTo>
                <a:lnTo>
                  <a:pt x="1651992" y="464344"/>
                </a:lnTo>
                <a:lnTo>
                  <a:pt x="1643063" y="473274"/>
                </a:lnTo>
                <a:lnTo>
                  <a:pt x="1616274" y="491133"/>
                </a:lnTo>
                <a:lnTo>
                  <a:pt x="1598414" y="517922"/>
                </a:lnTo>
                <a:lnTo>
                  <a:pt x="1589485" y="517922"/>
                </a:lnTo>
                <a:lnTo>
                  <a:pt x="1562695" y="535782"/>
                </a:lnTo>
                <a:lnTo>
                  <a:pt x="1544836" y="562571"/>
                </a:lnTo>
                <a:lnTo>
                  <a:pt x="1518047" y="571500"/>
                </a:lnTo>
                <a:lnTo>
                  <a:pt x="1500188" y="589360"/>
                </a:lnTo>
                <a:lnTo>
                  <a:pt x="1482328" y="607219"/>
                </a:lnTo>
                <a:lnTo>
                  <a:pt x="1455539" y="616149"/>
                </a:lnTo>
                <a:lnTo>
                  <a:pt x="1437680" y="642938"/>
                </a:lnTo>
                <a:lnTo>
                  <a:pt x="1419820" y="651868"/>
                </a:lnTo>
                <a:lnTo>
                  <a:pt x="1401961" y="669727"/>
                </a:lnTo>
                <a:lnTo>
                  <a:pt x="1375172" y="705446"/>
                </a:lnTo>
                <a:lnTo>
                  <a:pt x="1357313" y="696516"/>
                </a:lnTo>
                <a:lnTo>
                  <a:pt x="1339453" y="723305"/>
                </a:lnTo>
                <a:lnTo>
                  <a:pt x="1321594" y="750094"/>
                </a:lnTo>
                <a:lnTo>
                  <a:pt x="1294805" y="759024"/>
                </a:lnTo>
                <a:lnTo>
                  <a:pt x="1276945" y="785813"/>
                </a:lnTo>
                <a:lnTo>
                  <a:pt x="1259086" y="794743"/>
                </a:lnTo>
                <a:lnTo>
                  <a:pt x="1232297" y="812602"/>
                </a:lnTo>
                <a:lnTo>
                  <a:pt x="1214438" y="848321"/>
                </a:lnTo>
                <a:lnTo>
                  <a:pt x="1187649" y="857250"/>
                </a:lnTo>
                <a:lnTo>
                  <a:pt x="1169789" y="875110"/>
                </a:lnTo>
                <a:lnTo>
                  <a:pt x="1151930" y="901899"/>
                </a:lnTo>
                <a:lnTo>
                  <a:pt x="1125141" y="901899"/>
                </a:lnTo>
                <a:lnTo>
                  <a:pt x="1107281" y="937618"/>
                </a:lnTo>
                <a:lnTo>
                  <a:pt x="1089422" y="955477"/>
                </a:lnTo>
                <a:lnTo>
                  <a:pt x="1062633" y="964407"/>
                </a:lnTo>
                <a:lnTo>
                  <a:pt x="1044774" y="1000125"/>
                </a:lnTo>
                <a:lnTo>
                  <a:pt x="1026914" y="1009055"/>
                </a:lnTo>
                <a:lnTo>
                  <a:pt x="1000125" y="1026914"/>
                </a:lnTo>
                <a:lnTo>
                  <a:pt x="982266" y="1062633"/>
                </a:lnTo>
                <a:lnTo>
                  <a:pt x="964406" y="1071563"/>
                </a:lnTo>
                <a:lnTo>
                  <a:pt x="937617" y="1098352"/>
                </a:lnTo>
                <a:lnTo>
                  <a:pt x="919758" y="1125141"/>
                </a:lnTo>
                <a:lnTo>
                  <a:pt x="892969" y="1134071"/>
                </a:lnTo>
                <a:lnTo>
                  <a:pt x="866180" y="1160860"/>
                </a:lnTo>
                <a:lnTo>
                  <a:pt x="848320" y="1187649"/>
                </a:lnTo>
                <a:lnTo>
                  <a:pt x="821531" y="1196578"/>
                </a:lnTo>
                <a:lnTo>
                  <a:pt x="803672" y="1232297"/>
                </a:lnTo>
                <a:lnTo>
                  <a:pt x="785813" y="1232297"/>
                </a:lnTo>
                <a:lnTo>
                  <a:pt x="759024" y="1250157"/>
                </a:lnTo>
                <a:lnTo>
                  <a:pt x="741164" y="1285875"/>
                </a:lnTo>
                <a:lnTo>
                  <a:pt x="723305" y="1285875"/>
                </a:lnTo>
                <a:lnTo>
                  <a:pt x="696516" y="1312664"/>
                </a:lnTo>
                <a:lnTo>
                  <a:pt x="678656" y="1339453"/>
                </a:lnTo>
                <a:lnTo>
                  <a:pt x="651867" y="1348383"/>
                </a:lnTo>
                <a:lnTo>
                  <a:pt x="634008" y="1375172"/>
                </a:lnTo>
                <a:lnTo>
                  <a:pt x="616149" y="1384102"/>
                </a:lnTo>
                <a:lnTo>
                  <a:pt x="589360" y="1401961"/>
                </a:lnTo>
                <a:lnTo>
                  <a:pt x="571500" y="1428751"/>
                </a:lnTo>
                <a:lnTo>
                  <a:pt x="553641" y="1437680"/>
                </a:lnTo>
                <a:lnTo>
                  <a:pt x="526852" y="1455540"/>
                </a:lnTo>
                <a:lnTo>
                  <a:pt x="508992" y="1482329"/>
                </a:lnTo>
                <a:lnTo>
                  <a:pt x="491133" y="1482329"/>
                </a:lnTo>
                <a:lnTo>
                  <a:pt x="464344" y="1509118"/>
                </a:lnTo>
                <a:lnTo>
                  <a:pt x="446485" y="1526977"/>
                </a:lnTo>
                <a:lnTo>
                  <a:pt x="428625" y="1544837"/>
                </a:lnTo>
                <a:lnTo>
                  <a:pt x="401836" y="1571626"/>
                </a:lnTo>
                <a:lnTo>
                  <a:pt x="383977" y="1580555"/>
                </a:lnTo>
                <a:lnTo>
                  <a:pt x="366117" y="1589485"/>
                </a:lnTo>
                <a:lnTo>
                  <a:pt x="348258" y="1625204"/>
                </a:lnTo>
                <a:lnTo>
                  <a:pt x="330399" y="1625204"/>
                </a:lnTo>
                <a:lnTo>
                  <a:pt x="303610" y="1643063"/>
                </a:lnTo>
                <a:lnTo>
                  <a:pt x="294680" y="1669852"/>
                </a:lnTo>
                <a:lnTo>
                  <a:pt x="267891" y="1669852"/>
                </a:lnTo>
                <a:lnTo>
                  <a:pt x="250031" y="1696641"/>
                </a:lnTo>
                <a:lnTo>
                  <a:pt x="241102" y="1705571"/>
                </a:lnTo>
                <a:lnTo>
                  <a:pt x="214313" y="1714501"/>
                </a:lnTo>
                <a:lnTo>
                  <a:pt x="205383" y="1741290"/>
                </a:lnTo>
                <a:lnTo>
                  <a:pt x="187524" y="1750220"/>
                </a:lnTo>
                <a:lnTo>
                  <a:pt x="169664" y="1759149"/>
                </a:lnTo>
                <a:lnTo>
                  <a:pt x="151805" y="1785938"/>
                </a:lnTo>
                <a:lnTo>
                  <a:pt x="142875" y="1785938"/>
                </a:lnTo>
                <a:lnTo>
                  <a:pt x="125016" y="1803798"/>
                </a:lnTo>
                <a:lnTo>
                  <a:pt x="107156" y="1821657"/>
                </a:lnTo>
                <a:lnTo>
                  <a:pt x="89297" y="1830587"/>
                </a:lnTo>
                <a:lnTo>
                  <a:pt x="71438" y="1848446"/>
                </a:lnTo>
                <a:lnTo>
                  <a:pt x="71438" y="1857376"/>
                </a:lnTo>
                <a:lnTo>
                  <a:pt x="53578" y="1866305"/>
                </a:lnTo>
                <a:lnTo>
                  <a:pt x="35719" y="1893095"/>
                </a:lnTo>
                <a:lnTo>
                  <a:pt x="26789" y="1893095"/>
                </a:lnTo>
                <a:lnTo>
                  <a:pt x="17860" y="1902024"/>
                </a:lnTo>
                <a:lnTo>
                  <a:pt x="0" y="1928813"/>
                </a:lnTo>
                <a:lnTo>
                  <a:pt x="0" y="192881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235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620688"/>
            <a:ext cx="5661223" cy="5330157"/>
          </a:xfrm>
        </p:spPr>
      </p:pic>
      <p:sp>
        <p:nvSpPr>
          <p:cNvPr id="22" name="Freeform 21"/>
          <p:cNvSpPr/>
          <p:nvPr/>
        </p:nvSpPr>
        <p:spPr>
          <a:xfrm>
            <a:off x="4214813" y="348258"/>
            <a:ext cx="339329" cy="321470"/>
          </a:xfrm>
          <a:custGeom>
            <a:avLst/>
            <a:gdLst/>
            <a:ahLst/>
            <a:cxnLst/>
            <a:rect l="0" t="0" r="0" b="0"/>
            <a:pathLst>
              <a:path w="339329" h="321470">
                <a:moveTo>
                  <a:pt x="214312" y="107156"/>
                </a:moveTo>
                <a:lnTo>
                  <a:pt x="205382" y="89297"/>
                </a:lnTo>
                <a:lnTo>
                  <a:pt x="196453" y="80367"/>
                </a:lnTo>
                <a:lnTo>
                  <a:pt x="187523" y="62508"/>
                </a:lnTo>
                <a:lnTo>
                  <a:pt x="178593" y="80367"/>
                </a:lnTo>
                <a:lnTo>
                  <a:pt x="178593" y="53578"/>
                </a:lnTo>
                <a:lnTo>
                  <a:pt x="169664" y="44648"/>
                </a:lnTo>
                <a:lnTo>
                  <a:pt x="169664" y="53578"/>
                </a:lnTo>
                <a:lnTo>
                  <a:pt x="160734" y="26789"/>
                </a:lnTo>
                <a:lnTo>
                  <a:pt x="151804" y="35719"/>
                </a:lnTo>
                <a:lnTo>
                  <a:pt x="151804" y="26789"/>
                </a:lnTo>
                <a:lnTo>
                  <a:pt x="142875" y="17859"/>
                </a:lnTo>
                <a:lnTo>
                  <a:pt x="133945" y="17859"/>
                </a:lnTo>
                <a:lnTo>
                  <a:pt x="133945" y="8929"/>
                </a:lnTo>
                <a:lnTo>
                  <a:pt x="116085" y="0"/>
                </a:lnTo>
                <a:lnTo>
                  <a:pt x="116085" y="17859"/>
                </a:lnTo>
                <a:lnTo>
                  <a:pt x="107156" y="0"/>
                </a:lnTo>
                <a:lnTo>
                  <a:pt x="98226" y="17859"/>
                </a:lnTo>
                <a:lnTo>
                  <a:pt x="89296" y="26789"/>
                </a:lnTo>
                <a:lnTo>
                  <a:pt x="80367" y="17859"/>
                </a:lnTo>
                <a:lnTo>
                  <a:pt x="71437" y="35719"/>
                </a:lnTo>
                <a:lnTo>
                  <a:pt x="62507" y="44648"/>
                </a:lnTo>
                <a:lnTo>
                  <a:pt x="44648" y="44648"/>
                </a:lnTo>
                <a:lnTo>
                  <a:pt x="44648" y="71437"/>
                </a:lnTo>
                <a:lnTo>
                  <a:pt x="35718" y="71437"/>
                </a:lnTo>
                <a:lnTo>
                  <a:pt x="26789" y="89297"/>
                </a:lnTo>
                <a:lnTo>
                  <a:pt x="17859" y="116086"/>
                </a:lnTo>
                <a:lnTo>
                  <a:pt x="17859" y="107156"/>
                </a:lnTo>
                <a:lnTo>
                  <a:pt x="8929" y="133945"/>
                </a:lnTo>
                <a:lnTo>
                  <a:pt x="8929" y="160734"/>
                </a:lnTo>
                <a:lnTo>
                  <a:pt x="0" y="160734"/>
                </a:lnTo>
                <a:lnTo>
                  <a:pt x="0" y="187523"/>
                </a:lnTo>
                <a:lnTo>
                  <a:pt x="0" y="196453"/>
                </a:lnTo>
                <a:lnTo>
                  <a:pt x="0" y="205383"/>
                </a:lnTo>
                <a:lnTo>
                  <a:pt x="0" y="232172"/>
                </a:lnTo>
                <a:lnTo>
                  <a:pt x="8929" y="232172"/>
                </a:lnTo>
                <a:lnTo>
                  <a:pt x="8929" y="241101"/>
                </a:lnTo>
                <a:lnTo>
                  <a:pt x="17859" y="258961"/>
                </a:lnTo>
                <a:lnTo>
                  <a:pt x="26789" y="241101"/>
                </a:lnTo>
                <a:lnTo>
                  <a:pt x="35718" y="258961"/>
                </a:lnTo>
                <a:lnTo>
                  <a:pt x="44648" y="258961"/>
                </a:lnTo>
                <a:lnTo>
                  <a:pt x="44648" y="258961"/>
                </a:lnTo>
                <a:lnTo>
                  <a:pt x="62507" y="267890"/>
                </a:lnTo>
                <a:lnTo>
                  <a:pt x="71437" y="250031"/>
                </a:lnTo>
                <a:lnTo>
                  <a:pt x="80367" y="250031"/>
                </a:lnTo>
                <a:lnTo>
                  <a:pt x="89296" y="258961"/>
                </a:lnTo>
                <a:lnTo>
                  <a:pt x="98226" y="232172"/>
                </a:lnTo>
                <a:lnTo>
                  <a:pt x="98226" y="232172"/>
                </a:lnTo>
                <a:lnTo>
                  <a:pt x="107156" y="223242"/>
                </a:lnTo>
                <a:lnTo>
                  <a:pt x="116085" y="205383"/>
                </a:lnTo>
                <a:lnTo>
                  <a:pt x="125015" y="196453"/>
                </a:lnTo>
                <a:lnTo>
                  <a:pt x="133945" y="187523"/>
                </a:lnTo>
                <a:lnTo>
                  <a:pt x="133945" y="160734"/>
                </a:lnTo>
                <a:lnTo>
                  <a:pt x="133945" y="160734"/>
                </a:lnTo>
                <a:lnTo>
                  <a:pt x="142875" y="142875"/>
                </a:lnTo>
                <a:lnTo>
                  <a:pt x="133945" y="133945"/>
                </a:lnTo>
                <a:lnTo>
                  <a:pt x="142875" y="133945"/>
                </a:lnTo>
                <a:lnTo>
                  <a:pt x="142875" y="107156"/>
                </a:lnTo>
                <a:lnTo>
                  <a:pt x="142875" y="98226"/>
                </a:lnTo>
                <a:lnTo>
                  <a:pt x="151804" y="98226"/>
                </a:lnTo>
                <a:lnTo>
                  <a:pt x="142875" y="80367"/>
                </a:lnTo>
                <a:lnTo>
                  <a:pt x="142875" y="80367"/>
                </a:lnTo>
                <a:lnTo>
                  <a:pt x="151804" y="71437"/>
                </a:lnTo>
                <a:lnTo>
                  <a:pt x="142875" y="62508"/>
                </a:lnTo>
                <a:lnTo>
                  <a:pt x="151804" y="80367"/>
                </a:lnTo>
                <a:lnTo>
                  <a:pt x="151804" y="62508"/>
                </a:lnTo>
                <a:lnTo>
                  <a:pt x="151804" y="62508"/>
                </a:lnTo>
                <a:lnTo>
                  <a:pt x="151804" y="71437"/>
                </a:lnTo>
                <a:lnTo>
                  <a:pt x="151804" y="62508"/>
                </a:lnTo>
                <a:lnTo>
                  <a:pt x="151804" y="71437"/>
                </a:lnTo>
                <a:lnTo>
                  <a:pt x="151804" y="71437"/>
                </a:lnTo>
                <a:lnTo>
                  <a:pt x="151804" y="62508"/>
                </a:lnTo>
                <a:lnTo>
                  <a:pt x="151804" y="80367"/>
                </a:lnTo>
                <a:lnTo>
                  <a:pt x="151804" y="80367"/>
                </a:lnTo>
                <a:lnTo>
                  <a:pt x="151804" y="89297"/>
                </a:lnTo>
                <a:lnTo>
                  <a:pt x="151804" y="116086"/>
                </a:lnTo>
                <a:lnTo>
                  <a:pt x="151804" y="107156"/>
                </a:lnTo>
                <a:lnTo>
                  <a:pt x="151804" y="133945"/>
                </a:lnTo>
                <a:lnTo>
                  <a:pt x="151804" y="151804"/>
                </a:lnTo>
                <a:lnTo>
                  <a:pt x="151804" y="160734"/>
                </a:lnTo>
                <a:lnTo>
                  <a:pt x="160734" y="178594"/>
                </a:lnTo>
                <a:lnTo>
                  <a:pt x="169664" y="187523"/>
                </a:lnTo>
                <a:lnTo>
                  <a:pt x="169664" y="205383"/>
                </a:lnTo>
                <a:lnTo>
                  <a:pt x="178593" y="232172"/>
                </a:lnTo>
                <a:lnTo>
                  <a:pt x="178593" y="232172"/>
                </a:lnTo>
                <a:lnTo>
                  <a:pt x="187523" y="241101"/>
                </a:lnTo>
                <a:lnTo>
                  <a:pt x="196453" y="267890"/>
                </a:lnTo>
                <a:lnTo>
                  <a:pt x="214312" y="267890"/>
                </a:lnTo>
                <a:lnTo>
                  <a:pt x="223242" y="276820"/>
                </a:lnTo>
                <a:lnTo>
                  <a:pt x="241101" y="294680"/>
                </a:lnTo>
                <a:lnTo>
                  <a:pt x="258960" y="294680"/>
                </a:lnTo>
                <a:lnTo>
                  <a:pt x="276820" y="312539"/>
                </a:lnTo>
                <a:lnTo>
                  <a:pt x="294679" y="312539"/>
                </a:lnTo>
                <a:lnTo>
                  <a:pt x="312539" y="312539"/>
                </a:lnTo>
                <a:lnTo>
                  <a:pt x="339328" y="321469"/>
                </a:lnTo>
                <a:lnTo>
                  <a:pt x="339328" y="32146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Freeform 22"/>
          <p:cNvSpPr/>
          <p:nvPr/>
        </p:nvSpPr>
        <p:spPr>
          <a:xfrm>
            <a:off x="5420320" y="312539"/>
            <a:ext cx="267892" cy="437556"/>
          </a:xfrm>
          <a:custGeom>
            <a:avLst/>
            <a:gdLst/>
            <a:ahLst/>
            <a:cxnLst/>
            <a:rect l="0" t="0" r="0" b="0"/>
            <a:pathLst>
              <a:path w="267892" h="437556">
                <a:moveTo>
                  <a:pt x="17860" y="8930"/>
                </a:moveTo>
                <a:lnTo>
                  <a:pt x="17860" y="0"/>
                </a:lnTo>
                <a:lnTo>
                  <a:pt x="17860" y="17859"/>
                </a:lnTo>
                <a:lnTo>
                  <a:pt x="17860" y="8930"/>
                </a:lnTo>
                <a:lnTo>
                  <a:pt x="17860" y="17859"/>
                </a:lnTo>
                <a:lnTo>
                  <a:pt x="17860" y="26789"/>
                </a:lnTo>
                <a:lnTo>
                  <a:pt x="17860" y="17859"/>
                </a:lnTo>
                <a:lnTo>
                  <a:pt x="8930" y="35719"/>
                </a:lnTo>
                <a:lnTo>
                  <a:pt x="17860" y="44648"/>
                </a:lnTo>
                <a:lnTo>
                  <a:pt x="8930" y="44648"/>
                </a:lnTo>
                <a:lnTo>
                  <a:pt x="8930" y="71438"/>
                </a:lnTo>
                <a:lnTo>
                  <a:pt x="17860" y="80367"/>
                </a:lnTo>
                <a:lnTo>
                  <a:pt x="8930" y="89297"/>
                </a:lnTo>
                <a:lnTo>
                  <a:pt x="8930" y="125016"/>
                </a:lnTo>
                <a:lnTo>
                  <a:pt x="8930" y="125016"/>
                </a:lnTo>
                <a:lnTo>
                  <a:pt x="8930" y="151805"/>
                </a:lnTo>
                <a:lnTo>
                  <a:pt x="8930" y="178594"/>
                </a:lnTo>
                <a:lnTo>
                  <a:pt x="8930" y="187523"/>
                </a:lnTo>
                <a:lnTo>
                  <a:pt x="0" y="223242"/>
                </a:lnTo>
                <a:lnTo>
                  <a:pt x="0" y="241102"/>
                </a:lnTo>
                <a:lnTo>
                  <a:pt x="0" y="250031"/>
                </a:lnTo>
                <a:lnTo>
                  <a:pt x="0" y="285750"/>
                </a:lnTo>
                <a:lnTo>
                  <a:pt x="0" y="285750"/>
                </a:lnTo>
                <a:lnTo>
                  <a:pt x="0" y="303609"/>
                </a:lnTo>
                <a:lnTo>
                  <a:pt x="8930" y="321469"/>
                </a:lnTo>
                <a:lnTo>
                  <a:pt x="8930" y="321469"/>
                </a:lnTo>
                <a:lnTo>
                  <a:pt x="8930" y="339328"/>
                </a:lnTo>
                <a:lnTo>
                  <a:pt x="8930" y="339328"/>
                </a:lnTo>
                <a:lnTo>
                  <a:pt x="8930" y="339328"/>
                </a:lnTo>
                <a:lnTo>
                  <a:pt x="8930" y="357188"/>
                </a:lnTo>
                <a:lnTo>
                  <a:pt x="8930" y="348258"/>
                </a:lnTo>
                <a:lnTo>
                  <a:pt x="8930" y="348258"/>
                </a:lnTo>
                <a:lnTo>
                  <a:pt x="8930" y="357188"/>
                </a:lnTo>
                <a:lnTo>
                  <a:pt x="8930" y="348258"/>
                </a:lnTo>
                <a:lnTo>
                  <a:pt x="8930" y="348258"/>
                </a:lnTo>
                <a:lnTo>
                  <a:pt x="8930" y="357188"/>
                </a:lnTo>
                <a:lnTo>
                  <a:pt x="8930" y="339328"/>
                </a:lnTo>
                <a:lnTo>
                  <a:pt x="8930" y="339328"/>
                </a:lnTo>
                <a:lnTo>
                  <a:pt x="8930" y="330399"/>
                </a:lnTo>
                <a:lnTo>
                  <a:pt x="8930" y="312539"/>
                </a:lnTo>
                <a:lnTo>
                  <a:pt x="8930" y="321469"/>
                </a:lnTo>
                <a:lnTo>
                  <a:pt x="17860" y="303609"/>
                </a:lnTo>
                <a:lnTo>
                  <a:pt x="17860" y="285750"/>
                </a:lnTo>
                <a:lnTo>
                  <a:pt x="26789" y="294680"/>
                </a:lnTo>
                <a:lnTo>
                  <a:pt x="26789" y="267891"/>
                </a:lnTo>
                <a:lnTo>
                  <a:pt x="35719" y="267891"/>
                </a:lnTo>
                <a:lnTo>
                  <a:pt x="44649" y="267891"/>
                </a:lnTo>
                <a:lnTo>
                  <a:pt x="53578" y="250031"/>
                </a:lnTo>
                <a:lnTo>
                  <a:pt x="62508" y="250031"/>
                </a:lnTo>
                <a:lnTo>
                  <a:pt x="80368" y="241102"/>
                </a:lnTo>
                <a:lnTo>
                  <a:pt x="89297" y="232172"/>
                </a:lnTo>
                <a:lnTo>
                  <a:pt x="98227" y="241102"/>
                </a:lnTo>
                <a:lnTo>
                  <a:pt x="116086" y="223242"/>
                </a:lnTo>
                <a:lnTo>
                  <a:pt x="133946" y="223242"/>
                </a:lnTo>
                <a:lnTo>
                  <a:pt x="151805" y="232172"/>
                </a:lnTo>
                <a:lnTo>
                  <a:pt x="169664" y="223242"/>
                </a:lnTo>
                <a:lnTo>
                  <a:pt x="178594" y="232172"/>
                </a:lnTo>
                <a:lnTo>
                  <a:pt x="196453" y="232172"/>
                </a:lnTo>
                <a:lnTo>
                  <a:pt x="205383" y="232172"/>
                </a:lnTo>
                <a:lnTo>
                  <a:pt x="223243" y="250031"/>
                </a:lnTo>
                <a:lnTo>
                  <a:pt x="241102" y="250031"/>
                </a:lnTo>
                <a:lnTo>
                  <a:pt x="250032" y="258961"/>
                </a:lnTo>
                <a:lnTo>
                  <a:pt x="258961" y="285750"/>
                </a:lnTo>
                <a:lnTo>
                  <a:pt x="267891" y="276820"/>
                </a:lnTo>
                <a:lnTo>
                  <a:pt x="267891" y="294680"/>
                </a:lnTo>
                <a:lnTo>
                  <a:pt x="267891" y="312539"/>
                </a:lnTo>
                <a:lnTo>
                  <a:pt x="267891" y="312539"/>
                </a:lnTo>
                <a:lnTo>
                  <a:pt x="267891" y="330399"/>
                </a:lnTo>
                <a:lnTo>
                  <a:pt x="267891" y="339328"/>
                </a:lnTo>
                <a:lnTo>
                  <a:pt x="267891" y="348258"/>
                </a:lnTo>
                <a:lnTo>
                  <a:pt x="258961" y="375047"/>
                </a:lnTo>
                <a:lnTo>
                  <a:pt x="258961" y="366117"/>
                </a:lnTo>
                <a:lnTo>
                  <a:pt x="241102" y="383977"/>
                </a:lnTo>
                <a:lnTo>
                  <a:pt x="241102" y="401836"/>
                </a:lnTo>
                <a:lnTo>
                  <a:pt x="223243" y="392906"/>
                </a:lnTo>
                <a:lnTo>
                  <a:pt x="214313" y="410766"/>
                </a:lnTo>
                <a:lnTo>
                  <a:pt x="196453" y="419695"/>
                </a:lnTo>
                <a:lnTo>
                  <a:pt x="178594" y="410766"/>
                </a:lnTo>
                <a:lnTo>
                  <a:pt x="169664" y="428625"/>
                </a:lnTo>
                <a:lnTo>
                  <a:pt x="151805" y="419695"/>
                </a:lnTo>
                <a:lnTo>
                  <a:pt x="133946" y="419695"/>
                </a:lnTo>
                <a:lnTo>
                  <a:pt x="116086" y="437555"/>
                </a:lnTo>
                <a:lnTo>
                  <a:pt x="98227" y="410766"/>
                </a:lnTo>
                <a:lnTo>
                  <a:pt x="80368" y="419695"/>
                </a:lnTo>
                <a:lnTo>
                  <a:pt x="71438" y="419695"/>
                </a:lnTo>
                <a:lnTo>
                  <a:pt x="53578" y="410766"/>
                </a:lnTo>
                <a:lnTo>
                  <a:pt x="44649" y="410766"/>
                </a:lnTo>
                <a:lnTo>
                  <a:pt x="35719" y="410766"/>
                </a:lnTo>
                <a:lnTo>
                  <a:pt x="17860" y="401836"/>
                </a:lnTo>
                <a:lnTo>
                  <a:pt x="0" y="383977"/>
                </a:lnTo>
                <a:lnTo>
                  <a:pt x="0" y="38397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Freeform 23"/>
          <p:cNvSpPr/>
          <p:nvPr/>
        </p:nvSpPr>
        <p:spPr>
          <a:xfrm>
            <a:off x="4848820" y="866180"/>
            <a:ext cx="767954" cy="607219"/>
          </a:xfrm>
          <a:custGeom>
            <a:avLst/>
            <a:gdLst/>
            <a:ahLst/>
            <a:cxnLst/>
            <a:rect l="0" t="0" r="0" b="0"/>
            <a:pathLst>
              <a:path w="767954" h="607219">
                <a:moveTo>
                  <a:pt x="500063" y="89296"/>
                </a:moveTo>
                <a:lnTo>
                  <a:pt x="491133" y="71437"/>
                </a:lnTo>
                <a:lnTo>
                  <a:pt x="491133" y="35718"/>
                </a:lnTo>
                <a:lnTo>
                  <a:pt x="482203" y="44648"/>
                </a:lnTo>
                <a:lnTo>
                  <a:pt x="482203" y="44648"/>
                </a:lnTo>
                <a:lnTo>
                  <a:pt x="473274" y="26789"/>
                </a:lnTo>
                <a:lnTo>
                  <a:pt x="473274" y="44648"/>
                </a:lnTo>
                <a:lnTo>
                  <a:pt x="473274" y="26789"/>
                </a:lnTo>
                <a:lnTo>
                  <a:pt x="464344" y="26789"/>
                </a:lnTo>
                <a:lnTo>
                  <a:pt x="455414" y="35718"/>
                </a:lnTo>
                <a:lnTo>
                  <a:pt x="455414" y="17859"/>
                </a:lnTo>
                <a:lnTo>
                  <a:pt x="446485" y="26789"/>
                </a:lnTo>
                <a:lnTo>
                  <a:pt x="446485" y="26789"/>
                </a:lnTo>
                <a:lnTo>
                  <a:pt x="437555" y="17859"/>
                </a:lnTo>
                <a:lnTo>
                  <a:pt x="428625" y="26789"/>
                </a:lnTo>
                <a:lnTo>
                  <a:pt x="428625" y="17859"/>
                </a:lnTo>
                <a:lnTo>
                  <a:pt x="419696" y="8929"/>
                </a:lnTo>
                <a:lnTo>
                  <a:pt x="410766" y="26789"/>
                </a:lnTo>
                <a:lnTo>
                  <a:pt x="401836" y="8929"/>
                </a:lnTo>
                <a:lnTo>
                  <a:pt x="392907" y="8929"/>
                </a:lnTo>
                <a:lnTo>
                  <a:pt x="392907" y="17859"/>
                </a:lnTo>
                <a:lnTo>
                  <a:pt x="383977" y="0"/>
                </a:lnTo>
                <a:lnTo>
                  <a:pt x="375047" y="8929"/>
                </a:lnTo>
                <a:lnTo>
                  <a:pt x="375047" y="17859"/>
                </a:lnTo>
                <a:lnTo>
                  <a:pt x="357188" y="0"/>
                </a:lnTo>
                <a:lnTo>
                  <a:pt x="348258" y="17859"/>
                </a:lnTo>
                <a:lnTo>
                  <a:pt x="348258" y="0"/>
                </a:lnTo>
                <a:lnTo>
                  <a:pt x="339328" y="0"/>
                </a:lnTo>
                <a:lnTo>
                  <a:pt x="330399" y="17859"/>
                </a:lnTo>
                <a:lnTo>
                  <a:pt x="321469" y="0"/>
                </a:lnTo>
                <a:lnTo>
                  <a:pt x="312539" y="8929"/>
                </a:lnTo>
                <a:lnTo>
                  <a:pt x="312539" y="17859"/>
                </a:lnTo>
                <a:lnTo>
                  <a:pt x="303610" y="0"/>
                </a:lnTo>
                <a:lnTo>
                  <a:pt x="294680" y="8929"/>
                </a:lnTo>
                <a:lnTo>
                  <a:pt x="294680" y="8929"/>
                </a:lnTo>
                <a:lnTo>
                  <a:pt x="276821" y="0"/>
                </a:lnTo>
                <a:lnTo>
                  <a:pt x="276821" y="17859"/>
                </a:lnTo>
                <a:lnTo>
                  <a:pt x="267891" y="0"/>
                </a:lnTo>
                <a:lnTo>
                  <a:pt x="258961" y="0"/>
                </a:lnTo>
                <a:lnTo>
                  <a:pt x="258961" y="17859"/>
                </a:lnTo>
                <a:lnTo>
                  <a:pt x="250032" y="0"/>
                </a:lnTo>
                <a:lnTo>
                  <a:pt x="241102" y="8929"/>
                </a:lnTo>
                <a:lnTo>
                  <a:pt x="241102" y="17859"/>
                </a:lnTo>
                <a:lnTo>
                  <a:pt x="232172" y="8929"/>
                </a:lnTo>
                <a:lnTo>
                  <a:pt x="223243" y="17859"/>
                </a:lnTo>
                <a:lnTo>
                  <a:pt x="223243" y="17859"/>
                </a:lnTo>
                <a:lnTo>
                  <a:pt x="214313" y="8929"/>
                </a:lnTo>
                <a:lnTo>
                  <a:pt x="205383" y="26789"/>
                </a:lnTo>
                <a:lnTo>
                  <a:pt x="205383" y="17859"/>
                </a:lnTo>
                <a:lnTo>
                  <a:pt x="196453" y="17859"/>
                </a:lnTo>
                <a:lnTo>
                  <a:pt x="196453" y="26789"/>
                </a:lnTo>
                <a:lnTo>
                  <a:pt x="187524" y="17859"/>
                </a:lnTo>
                <a:lnTo>
                  <a:pt x="178594" y="26789"/>
                </a:lnTo>
                <a:lnTo>
                  <a:pt x="178594" y="26789"/>
                </a:lnTo>
                <a:lnTo>
                  <a:pt x="169664" y="26789"/>
                </a:lnTo>
                <a:lnTo>
                  <a:pt x="169664" y="35718"/>
                </a:lnTo>
                <a:lnTo>
                  <a:pt x="160735" y="26789"/>
                </a:lnTo>
                <a:lnTo>
                  <a:pt x="151805" y="26789"/>
                </a:lnTo>
                <a:lnTo>
                  <a:pt x="151805" y="44648"/>
                </a:lnTo>
                <a:lnTo>
                  <a:pt x="151805" y="35718"/>
                </a:lnTo>
                <a:lnTo>
                  <a:pt x="142875" y="44648"/>
                </a:lnTo>
                <a:lnTo>
                  <a:pt x="142875" y="53578"/>
                </a:lnTo>
                <a:lnTo>
                  <a:pt x="133946" y="44648"/>
                </a:lnTo>
                <a:lnTo>
                  <a:pt x="125016" y="53578"/>
                </a:lnTo>
                <a:lnTo>
                  <a:pt x="125016" y="53578"/>
                </a:lnTo>
                <a:lnTo>
                  <a:pt x="125016" y="44648"/>
                </a:lnTo>
                <a:lnTo>
                  <a:pt x="116086" y="71437"/>
                </a:lnTo>
                <a:lnTo>
                  <a:pt x="116086" y="53578"/>
                </a:lnTo>
                <a:lnTo>
                  <a:pt x="107157" y="62507"/>
                </a:lnTo>
                <a:lnTo>
                  <a:pt x="107157" y="71437"/>
                </a:lnTo>
                <a:lnTo>
                  <a:pt x="107157" y="62507"/>
                </a:lnTo>
                <a:lnTo>
                  <a:pt x="98227" y="71437"/>
                </a:lnTo>
                <a:lnTo>
                  <a:pt x="98227" y="80367"/>
                </a:lnTo>
                <a:lnTo>
                  <a:pt x="89297" y="71437"/>
                </a:lnTo>
                <a:lnTo>
                  <a:pt x="89297" y="80367"/>
                </a:lnTo>
                <a:lnTo>
                  <a:pt x="89297" y="80367"/>
                </a:lnTo>
                <a:lnTo>
                  <a:pt x="80368" y="71437"/>
                </a:lnTo>
                <a:lnTo>
                  <a:pt x="80368" y="89296"/>
                </a:lnTo>
                <a:lnTo>
                  <a:pt x="80368" y="80367"/>
                </a:lnTo>
                <a:lnTo>
                  <a:pt x="80368" y="80367"/>
                </a:lnTo>
                <a:lnTo>
                  <a:pt x="80368" y="98226"/>
                </a:lnTo>
                <a:lnTo>
                  <a:pt x="71438" y="89296"/>
                </a:lnTo>
                <a:lnTo>
                  <a:pt x="71438" y="98226"/>
                </a:lnTo>
                <a:lnTo>
                  <a:pt x="71438" y="98226"/>
                </a:lnTo>
                <a:lnTo>
                  <a:pt x="62508" y="98226"/>
                </a:lnTo>
                <a:lnTo>
                  <a:pt x="53578" y="116086"/>
                </a:lnTo>
                <a:lnTo>
                  <a:pt x="53578" y="98226"/>
                </a:lnTo>
                <a:lnTo>
                  <a:pt x="53578" y="107156"/>
                </a:lnTo>
                <a:lnTo>
                  <a:pt x="53578" y="125015"/>
                </a:lnTo>
                <a:lnTo>
                  <a:pt x="44649" y="107156"/>
                </a:lnTo>
                <a:lnTo>
                  <a:pt x="44649" y="125015"/>
                </a:lnTo>
                <a:lnTo>
                  <a:pt x="44649" y="133945"/>
                </a:lnTo>
                <a:lnTo>
                  <a:pt x="35719" y="125015"/>
                </a:lnTo>
                <a:lnTo>
                  <a:pt x="35719" y="133945"/>
                </a:lnTo>
                <a:lnTo>
                  <a:pt x="35719" y="133945"/>
                </a:lnTo>
                <a:lnTo>
                  <a:pt x="35719" y="133945"/>
                </a:lnTo>
                <a:lnTo>
                  <a:pt x="35719" y="151804"/>
                </a:lnTo>
                <a:lnTo>
                  <a:pt x="35719" y="142875"/>
                </a:lnTo>
                <a:lnTo>
                  <a:pt x="26789" y="151804"/>
                </a:lnTo>
                <a:lnTo>
                  <a:pt x="26789" y="169664"/>
                </a:lnTo>
                <a:lnTo>
                  <a:pt x="26789" y="151804"/>
                </a:lnTo>
                <a:lnTo>
                  <a:pt x="17860" y="169664"/>
                </a:lnTo>
                <a:lnTo>
                  <a:pt x="26789" y="178593"/>
                </a:lnTo>
                <a:lnTo>
                  <a:pt x="17860" y="169664"/>
                </a:lnTo>
                <a:lnTo>
                  <a:pt x="17860" y="187523"/>
                </a:lnTo>
                <a:lnTo>
                  <a:pt x="17860" y="178593"/>
                </a:lnTo>
                <a:lnTo>
                  <a:pt x="8930" y="178593"/>
                </a:lnTo>
                <a:lnTo>
                  <a:pt x="8930" y="205382"/>
                </a:lnTo>
                <a:lnTo>
                  <a:pt x="8930" y="187523"/>
                </a:lnTo>
                <a:lnTo>
                  <a:pt x="8930" y="196453"/>
                </a:lnTo>
                <a:lnTo>
                  <a:pt x="8930" y="214312"/>
                </a:lnTo>
                <a:lnTo>
                  <a:pt x="8930" y="205382"/>
                </a:lnTo>
                <a:lnTo>
                  <a:pt x="0" y="223242"/>
                </a:lnTo>
                <a:lnTo>
                  <a:pt x="8930" y="223242"/>
                </a:lnTo>
                <a:lnTo>
                  <a:pt x="0" y="223242"/>
                </a:lnTo>
                <a:lnTo>
                  <a:pt x="0" y="241101"/>
                </a:lnTo>
                <a:lnTo>
                  <a:pt x="0" y="232171"/>
                </a:lnTo>
                <a:lnTo>
                  <a:pt x="0" y="241101"/>
                </a:lnTo>
                <a:lnTo>
                  <a:pt x="0" y="258961"/>
                </a:lnTo>
                <a:lnTo>
                  <a:pt x="0" y="241101"/>
                </a:lnTo>
                <a:lnTo>
                  <a:pt x="0" y="258961"/>
                </a:lnTo>
                <a:lnTo>
                  <a:pt x="0" y="267890"/>
                </a:lnTo>
                <a:lnTo>
                  <a:pt x="0" y="267890"/>
                </a:lnTo>
                <a:lnTo>
                  <a:pt x="0" y="276820"/>
                </a:lnTo>
                <a:lnTo>
                  <a:pt x="0" y="276820"/>
                </a:lnTo>
                <a:lnTo>
                  <a:pt x="0" y="276820"/>
                </a:lnTo>
                <a:lnTo>
                  <a:pt x="0" y="303609"/>
                </a:lnTo>
                <a:lnTo>
                  <a:pt x="0" y="285750"/>
                </a:lnTo>
                <a:lnTo>
                  <a:pt x="0" y="294679"/>
                </a:lnTo>
                <a:lnTo>
                  <a:pt x="8930" y="312539"/>
                </a:lnTo>
                <a:lnTo>
                  <a:pt x="8930" y="303609"/>
                </a:lnTo>
                <a:lnTo>
                  <a:pt x="0" y="321468"/>
                </a:lnTo>
                <a:lnTo>
                  <a:pt x="8930" y="330398"/>
                </a:lnTo>
                <a:lnTo>
                  <a:pt x="8930" y="321468"/>
                </a:lnTo>
                <a:lnTo>
                  <a:pt x="8930" y="339328"/>
                </a:lnTo>
                <a:lnTo>
                  <a:pt x="17860" y="339328"/>
                </a:lnTo>
                <a:lnTo>
                  <a:pt x="8930" y="348257"/>
                </a:lnTo>
                <a:lnTo>
                  <a:pt x="17860" y="366117"/>
                </a:lnTo>
                <a:lnTo>
                  <a:pt x="17860" y="357187"/>
                </a:lnTo>
                <a:lnTo>
                  <a:pt x="17860" y="366117"/>
                </a:lnTo>
                <a:lnTo>
                  <a:pt x="26789" y="383976"/>
                </a:lnTo>
                <a:lnTo>
                  <a:pt x="26789" y="375047"/>
                </a:lnTo>
                <a:lnTo>
                  <a:pt x="35719" y="392906"/>
                </a:lnTo>
                <a:lnTo>
                  <a:pt x="35719" y="401836"/>
                </a:lnTo>
                <a:lnTo>
                  <a:pt x="35719" y="401836"/>
                </a:lnTo>
                <a:lnTo>
                  <a:pt x="44649" y="419695"/>
                </a:lnTo>
                <a:lnTo>
                  <a:pt x="53578" y="419695"/>
                </a:lnTo>
                <a:lnTo>
                  <a:pt x="53578" y="428625"/>
                </a:lnTo>
                <a:lnTo>
                  <a:pt x="62508" y="446484"/>
                </a:lnTo>
                <a:lnTo>
                  <a:pt x="62508" y="437554"/>
                </a:lnTo>
                <a:lnTo>
                  <a:pt x="71438" y="455414"/>
                </a:lnTo>
                <a:lnTo>
                  <a:pt x="80368" y="464343"/>
                </a:lnTo>
                <a:lnTo>
                  <a:pt x="80368" y="464343"/>
                </a:lnTo>
                <a:lnTo>
                  <a:pt x="89297" y="482203"/>
                </a:lnTo>
                <a:lnTo>
                  <a:pt x="107157" y="482203"/>
                </a:lnTo>
                <a:lnTo>
                  <a:pt x="107157" y="491133"/>
                </a:lnTo>
                <a:lnTo>
                  <a:pt x="116086" y="508992"/>
                </a:lnTo>
                <a:lnTo>
                  <a:pt x="125016" y="500062"/>
                </a:lnTo>
                <a:lnTo>
                  <a:pt x="133946" y="508992"/>
                </a:lnTo>
                <a:lnTo>
                  <a:pt x="142875" y="526851"/>
                </a:lnTo>
                <a:lnTo>
                  <a:pt x="151805" y="517922"/>
                </a:lnTo>
                <a:lnTo>
                  <a:pt x="160735" y="535781"/>
                </a:lnTo>
                <a:lnTo>
                  <a:pt x="169664" y="544710"/>
                </a:lnTo>
                <a:lnTo>
                  <a:pt x="178594" y="544710"/>
                </a:lnTo>
                <a:lnTo>
                  <a:pt x="187524" y="562570"/>
                </a:lnTo>
                <a:lnTo>
                  <a:pt x="205383" y="553640"/>
                </a:lnTo>
                <a:lnTo>
                  <a:pt x="214313" y="562570"/>
                </a:lnTo>
                <a:lnTo>
                  <a:pt x="223243" y="580429"/>
                </a:lnTo>
                <a:lnTo>
                  <a:pt x="232172" y="562570"/>
                </a:lnTo>
                <a:lnTo>
                  <a:pt x="241102" y="580429"/>
                </a:lnTo>
                <a:lnTo>
                  <a:pt x="258961" y="589359"/>
                </a:lnTo>
                <a:lnTo>
                  <a:pt x="267891" y="580429"/>
                </a:lnTo>
                <a:lnTo>
                  <a:pt x="276821" y="589359"/>
                </a:lnTo>
                <a:lnTo>
                  <a:pt x="294680" y="589359"/>
                </a:lnTo>
                <a:lnTo>
                  <a:pt x="303610" y="589359"/>
                </a:lnTo>
                <a:lnTo>
                  <a:pt x="321469" y="607218"/>
                </a:lnTo>
                <a:lnTo>
                  <a:pt x="339328" y="589359"/>
                </a:lnTo>
                <a:lnTo>
                  <a:pt x="348258" y="589359"/>
                </a:lnTo>
                <a:lnTo>
                  <a:pt x="357188" y="607218"/>
                </a:lnTo>
                <a:lnTo>
                  <a:pt x="375047" y="589359"/>
                </a:lnTo>
                <a:lnTo>
                  <a:pt x="383977" y="598289"/>
                </a:lnTo>
                <a:lnTo>
                  <a:pt x="401836" y="598289"/>
                </a:lnTo>
                <a:lnTo>
                  <a:pt x="419696" y="589359"/>
                </a:lnTo>
                <a:lnTo>
                  <a:pt x="428625" y="598289"/>
                </a:lnTo>
                <a:lnTo>
                  <a:pt x="446485" y="589359"/>
                </a:lnTo>
                <a:lnTo>
                  <a:pt x="455414" y="580429"/>
                </a:lnTo>
                <a:lnTo>
                  <a:pt x="473274" y="598289"/>
                </a:lnTo>
                <a:lnTo>
                  <a:pt x="491133" y="571499"/>
                </a:lnTo>
                <a:lnTo>
                  <a:pt x="500063" y="580429"/>
                </a:lnTo>
                <a:lnTo>
                  <a:pt x="517922" y="580429"/>
                </a:lnTo>
                <a:lnTo>
                  <a:pt x="526852" y="571499"/>
                </a:lnTo>
                <a:lnTo>
                  <a:pt x="544711" y="571499"/>
                </a:lnTo>
                <a:lnTo>
                  <a:pt x="562571" y="571499"/>
                </a:lnTo>
                <a:lnTo>
                  <a:pt x="571500" y="553640"/>
                </a:lnTo>
                <a:lnTo>
                  <a:pt x="580430" y="562570"/>
                </a:lnTo>
                <a:lnTo>
                  <a:pt x="598289" y="544710"/>
                </a:lnTo>
                <a:lnTo>
                  <a:pt x="607219" y="544710"/>
                </a:lnTo>
                <a:lnTo>
                  <a:pt x="616149" y="553640"/>
                </a:lnTo>
                <a:lnTo>
                  <a:pt x="634008" y="526851"/>
                </a:lnTo>
                <a:lnTo>
                  <a:pt x="642938" y="526851"/>
                </a:lnTo>
                <a:lnTo>
                  <a:pt x="660797" y="526851"/>
                </a:lnTo>
                <a:lnTo>
                  <a:pt x="660797" y="508992"/>
                </a:lnTo>
                <a:lnTo>
                  <a:pt x="669727" y="508992"/>
                </a:lnTo>
                <a:lnTo>
                  <a:pt x="687586" y="491133"/>
                </a:lnTo>
                <a:lnTo>
                  <a:pt x="696516" y="482203"/>
                </a:lnTo>
                <a:lnTo>
                  <a:pt x="705446" y="491133"/>
                </a:lnTo>
                <a:lnTo>
                  <a:pt x="714375" y="464343"/>
                </a:lnTo>
                <a:lnTo>
                  <a:pt x="714375" y="455414"/>
                </a:lnTo>
                <a:lnTo>
                  <a:pt x="723305" y="464343"/>
                </a:lnTo>
                <a:lnTo>
                  <a:pt x="732235" y="428625"/>
                </a:lnTo>
                <a:lnTo>
                  <a:pt x="741164" y="428625"/>
                </a:lnTo>
                <a:lnTo>
                  <a:pt x="750094" y="428625"/>
                </a:lnTo>
                <a:lnTo>
                  <a:pt x="750094" y="410765"/>
                </a:lnTo>
                <a:lnTo>
                  <a:pt x="750094" y="410765"/>
                </a:lnTo>
                <a:lnTo>
                  <a:pt x="759024" y="392906"/>
                </a:lnTo>
                <a:lnTo>
                  <a:pt x="759024" y="383976"/>
                </a:lnTo>
                <a:lnTo>
                  <a:pt x="759024" y="392906"/>
                </a:lnTo>
                <a:lnTo>
                  <a:pt x="767953" y="366117"/>
                </a:lnTo>
                <a:lnTo>
                  <a:pt x="767953" y="357187"/>
                </a:lnTo>
                <a:lnTo>
                  <a:pt x="767953" y="357187"/>
                </a:lnTo>
                <a:lnTo>
                  <a:pt x="767953" y="339328"/>
                </a:lnTo>
                <a:lnTo>
                  <a:pt x="767953" y="339328"/>
                </a:lnTo>
                <a:lnTo>
                  <a:pt x="767953" y="330398"/>
                </a:lnTo>
                <a:lnTo>
                  <a:pt x="767953" y="321468"/>
                </a:lnTo>
                <a:lnTo>
                  <a:pt x="767953" y="321468"/>
                </a:lnTo>
                <a:lnTo>
                  <a:pt x="767953" y="303609"/>
                </a:lnTo>
                <a:lnTo>
                  <a:pt x="759024" y="294679"/>
                </a:lnTo>
                <a:lnTo>
                  <a:pt x="759024" y="294679"/>
                </a:lnTo>
                <a:lnTo>
                  <a:pt x="759024" y="267890"/>
                </a:lnTo>
                <a:lnTo>
                  <a:pt x="750094" y="267890"/>
                </a:lnTo>
                <a:lnTo>
                  <a:pt x="759024" y="258961"/>
                </a:lnTo>
                <a:lnTo>
                  <a:pt x="750094" y="241101"/>
                </a:lnTo>
                <a:lnTo>
                  <a:pt x="750094" y="250031"/>
                </a:lnTo>
                <a:lnTo>
                  <a:pt x="750094" y="232171"/>
                </a:lnTo>
                <a:lnTo>
                  <a:pt x="750094" y="223242"/>
                </a:lnTo>
                <a:lnTo>
                  <a:pt x="741164" y="232171"/>
                </a:lnTo>
                <a:lnTo>
                  <a:pt x="741164" y="214312"/>
                </a:lnTo>
                <a:lnTo>
                  <a:pt x="732235" y="205382"/>
                </a:lnTo>
                <a:lnTo>
                  <a:pt x="732235" y="214312"/>
                </a:lnTo>
                <a:lnTo>
                  <a:pt x="723305" y="187523"/>
                </a:lnTo>
                <a:lnTo>
                  <a:pt x="714375" y="187523"/>
                </a:lnTo>
                <a:lnTo>
                  <a:pt x="714375" y="178593"/>
                </a:lnTo>
                <a:lnTo>
                  <a:pt x="705446" y="160734"/>
                </a:lnTo>
                <a:lnTo>
                  <a:pt x="696516" y="160734"/>
                </a:lnTo>
                <a:lnTo>
                  <a:pt x="696516" y="142875"/>
                </a:lnTo>
                <a:lnTo>
                  <a:pt x="687586" y="133945"/>
                </a:lnTo>
                <a:lnTo>
                  <a:pt x="678657" y="142875"/>
                </a:lnTo>
                <a:lnTo>
                  <a:pt x="678657" y="116086"/>
                </a:lnTo>
                <a:lnTo>
                  <a:pt x="669727" y="125015"/>
                </a:lnTo>
                <a:lnTo>
                  <a:pt x="660797" y="125015"/>
                </a:lnTo>
                <a:lnTo>
                  <a:pt x="651868" y="107156"/>
                </a:lnTo>
                <a:lnTo>
                  <a:pt x="642938" y="116086"/>
                </a:lnTo>
                <a:lnTo>
                  <a:pt x="642938" y="107156"/>
                </a:lnTo>
                <a:lnTo>
                  <a:pt x="625078" y="98226"/>
                </a:lnTo>
                <a:lnTo>
                  <a:pt x="616149" y="80367"/>
                </a:lnTo>
                <a:lnTo>
                  <a:pt x="616149" y="803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Freeform 24"/>
          <p:cNvSpPr/>
          <p:nvPr/>
        </p:nvSpPr>
        <p:spPr>
          <a:xfrm>
            <a:off x="5911453" y="910828"/>
            <a:ext cx="232173" cy="357189"/>
          </a:xfrm>
          <a:custGeom>
            <a:avLst/>
            <a:gdLst/>
            <a:ahLst/>
            <a:cxnLst/>
            <a:rect l="0" t="0" r="0" b="0"/>
            <a:pathLst>
              <a:path w="232173" h="357189">
                <a:moveTo>
                  <a:pt x="8930" y="17859"/>
                </a:moveTo>
                <a:lnTo>
                  <a:pt x="0" y="17859"/>
                </a:lnTo>
                <a:lnTo>
                  <a:pt x="0" y="8930"/>
                </a:lnTo>
                <a:lnTo>
                  <a:pt x="0" y="17859"/>
                </a:lnTo>
                <a:lnTo>
                  <a:pt x="0" y="0"/>
                </a:lnTo>
                <a:lnTo>
                  <a:pt x="0" y="0"/>
                </a:lnTo>
                <a:lnTo>
                  <a:pt x="0" y="17859"/>
                </a:lnTo>
                <a:lnTo>
                  <a:pt x="0" y="8930"/>
                </a:lnTo>
                <a:lnTo>
                  <a:pt x="8930" y="26789"/>
                </a:lnTo>
                <a:lnTo>
                  <a:pt x="17860" y="35719"/>
                </a:lnTo>
                <a:lnTo>
                  <a:pt x="17860" y="44648"/>
                </a:lnTo>
                <a:lnTo>
                  <a:pt x="26789" y="71438"/>
                </a:lnTo>
                <a:lnTo>
                  <a:pt x="44649" y="80367"/>
                </a:lnTo>
                <a:lnTo>
                  <a:pt x="44649" y="89297"/>
                </a:lnTo>
                <a:lnTo>
                  <a:pt x="62508" y="125016"/>
                </a:lnTo>
                <a:lnTo>
                  <a:pt x="71438" y="133945"/>
                </a:lnTo>
                <a:lnTo>
                  <a:pt x="80367" y="151805"/>
                </a:lnTo>
                <a:lnTo>
                  <a:pt x="98227" y="178594"/>
                </a:lnTo>
                <a:lnTo>
                  <a:pt x="116086" y="187523"/>
                </a:lnTo>
                <a:lnTo>
                  <a:pt x="125016" y="214313"/>
                </a:lnTo>
                <a:lnTo>
                  <a:pt x="142875" y="232172"/>
                </a:lnTo>
                <a:lnTo>
                  <a:pt x="151805" y="241102"/>
                </a:lnTo>
                <a:lnTo>
                  <a:pt x="169664" y="267891"/>
                </a:lnTo>
                <a:lnTo>
                  <a:pt x="178594" y="276820"/>
                </a:lnTo>
                <a:lnTo>
                  <a:pt x="187524" y="285750"/>
                </a:lnTo>
                <a:lnTo>
                  <a:pt x="196453" y="321469"/>
                </a:lnTo>
                <a:lnTo>
                  <a:pt x="205383" y="312539"/>
                </a:lnTo>
                <a:lnTo>
                  <a:pt x="214313" y="321469"/>
                </a:lnTo>
                <a:lnTo>
                  <a:pt x="223242" y="339328"/>
                </a:lnTo>
                <a:lnTo>
                  <a:pt x="232172" y="357188"/>
                </a:lnTo>
                <a:lnTo>
                  <a:pt x="232172" y="3571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Freeform 25"/>
          <p:cNvSpPr/>
          <p:nvPr/>
        </p:nvSpPr>
        <p:spPr>
          <a:xfrm>
            <a:off x="5840016" y="884039"/>
            <a:ext cx="142876" cy="116087"/>
          </a:xfrm>
          <a:custGeom>
            <a:avLst/>
            <a:gdLst/>
            <a:ahLst/>
            <a:cxnLst/>
            <a:rect l="0" t="0" r="0" b="0"/>
            <a:pathLst>
              <a:path w="142876" h="116087">
                <a:moveTo>
                  <a:pt x="71437" y="26789"/>
                </a:moveTo>
                <a:lnTo>
                  <a:pt x="62507" y="53578"/>
                </a:lnTo>
                <a:lnTo>
                  <a:pt x="44648" y="71437"/>
                </a:lnTo>
                <a:lnTo>
                  <a:pt x="44648" y="80367"/>
                </a:lnTo>
                <a:lnTo>
                  <a:pt x="26789" y="80367"/>
                </a:lnTo>
                <a:lnTo>
                  <a:pt x="26789" y="98227"/>
                </a:lnTo>
                <a:lnTo>
                  <a:pt x="17859" y="89297"/>
                </a:lnTo>
                <a:lnTo>
                  <a:pt x="17859" y="98227"/>
                </a:lnTo>
                <a:lnTo>
                  <a:pt x="17859" y="116086"/>
                </a:lnTo>
                <a:lnTo>
                  <a:pt x="17859" y="98227"/>
                </a:lnTo>
                <a:lnTo>
                  <a:pt x="8929" y="107156"/>
                </a:lnTo>
                <a:lnTo>
                  <a:pt x="17859" y="116086"/>
                </a:lnTo>
                <a:lnTo>
                  <a:pt x="8929" y="107156"/>
                </a:lnTo>
                <a:lnTo>
                  <a:pt x="8929" y="116086"/>
                </a:lnTo>
                <a:lnTo>
                  <a:pt x="17859" y="107156"/>
                </a:lnTo>
                <a:lnTo>
                  <a:pt x="8929" y="107156"/>
                </a:lnTo>
                <a:lnTo>
                  <a:pt x="17859" y="116086"/>
                </a:lnTo>
                <a:lnTo>
                  <a:pt x="17859" y="98227"/>
                </a:lnTo>
                <a:lnTo>
                  <a:pt x="8929" y="80367"/>
                </a:lnTo>
                <a:lnTo>
                  <a:pt x="17859" y="80367"/>
                </a:lnTo>
                <a:lnTo>
                  <a:pt x="17859" y="53578"/>
                </a:lnTo>
                <a:lnTo>
                  <a:pt x="8929" y="44648"/>
                </a:lnTo>
                <a:lnTo>
                  <a:pt x="8929" y="35719"/>
                </a:lnTo>
                <a:lnTo>
                  <a:pt x="8929" y="17859"/>
                </a:lnTo>
                <a:lnTo>
                  <a:pt x="0" y="17859"/>
                </a:lnTo>
                <a:lnTo>
                  <a:pt x="8929" y="8930"/>
                </a:lnTo>
                <a:lnTo>
                  <a:pt x="0" y="0"/>
                </a:lnTo>
                <a:lnTo>
                  <a:pt x="0" y="17859"/>
                </a:lnTo>
                <a:lnTo>
                  <a:pt x="8929" y="0"/>
                </a:lnTo>
                <a:lnTo>
                  <a:pt x="8929" y="8930"/>
                </a:lnTo>
                <a:lnTo>
                  <a:pt x="17859" y="17859"/>
                </a:lnTo>
                <a:lnTo>
                  <a:pt x="17859" y="8930"/>
                </a:lnTo>
                <a:lnTo>
                  <a:pt x="26789" y="17859"/>
                </a:lnTo>
                <a:lnTo>
                  <a:pt x="35718" y="26789"/>
                </a:lnTo>
                <a:lnTo>
                  <a:pt x="44648" y="26789"/>
                </a:lnTo>
                <a:lnTo>
                  <a:pt x="62507" y="44648"/>
                </a:lnTo>
                <a:lnTo>
                  <a:pt x="80367" y="44648"/>
                </a:lnTo>
                <a:lnTo>
                  <a:pt x="89297" y="53578"/>
                </a:lnTo>
                <a:lnTo>
                  <a:pt x="107156" y="71437"/>
                </a:lnTo>
                <a:lnTo>
                  <a:pt x="142875" y="98227"/>
                </a:lnTo>
                <a:lnTo>
                  <a:pt x="142875" y="9822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Freeform 26"/>
          <p:cNvSpPr/>
          <p:nvPr/>
        </p:nvSpPr>
        <p:spPr>
          <a:xfrm>
            <a:off x="6366867" y="1044773"/>
            <a:ext cx="214314" cy="437556"/>
          </a:xfrm>
          <a:custGeom>
            <a:avLst/>
            <a:gdLst/>
            <a:ahLst/>
            <a:cxnLst/>
            <a:rect l="0" t="0" r="0" b="0"/>
            <a:pathLst>
              <a:path w="214314" h="437556">
                <a:moveTo>
                  <a:pt x="8930" y="0"/>
                </a:moveTo>
                <a:lnTo>
                  <a:pt x="8930" y="26789"/>
                </a:lnTo>
                <a:lnTo>
                  <a:pt x="0" y="53578"/>
                </a:lnTo>
                <a:lnTo>
                  <a:pt x="8930" y="62508"/>
                </a:lnTo>
                <a:lnTo>
                  <a:pt x="8930" y="80368"/>
                </a:lnTo>
                <a:lnTo>
                  <a:pt x="17860" y="116086"/>
                </a:lnTo>
                <a:lnTo>
                  <a:pt x="26789" y="116086"/>
                </a:lnTo>
                <a:lnTo>
                  <a:pt x="35719" y="133946"/>
                </a:lnTo>
                <a:lnTo>
                  <a:pt x="35719" y="160735"/>
                </a:lnTo>
                <a:lnTo>
                  <a:pt x="44649" y="160735"/>
                </a:lnTo>
                <a:lnTo>
                  <a:pt x="53578" y="178594"/>
                </a:lnTo>
                <a:lnTo>
                  <a:pt x="71438" y="187524"/>
                </a:lnTo>
                <a:lnTo>
                  <a:pt x="71438" y="187524"/>
                </a:lnTo>
                <a:lnTo>
                  <a:pt x="80367" y="205383"/>
                </a:lnTo>
                <a:lnTo>
                  <a:pt x="98227" y="187524"/>
                </a:lnTo>
                <a:lnTo>
                  <a:pt x="98227" y="187524"/>
                </a:lnTo>
                <a:lnTo>
                  <a:pt x="107156" y="196454"/>
                </a:lnTo>
                <a:lnTo>
                  <a:pt x="116086" y="169664"/>
                </a:lnTo>
                <a:lnTo>
                  <a:pt x="116086" y="169664"/>
                </a:lnTo>
                <a:lnTo>
                  <a:pt x="125016" y="169664"/>
                </a:lnTo>
                <a:lnTo>
                  <a:pt x="125016" y="142875"/>
                </a:lnTo>
                <a:lnTo>
                  <a:pt x="125016" y="142875"/>
                </a:lnTo>
                <a:lnTo>
                  <a:pt x="133946" y="125016"/>
                </a:lnTo>
                <a:lnTo>
                  <a:pt x="125016" y="98227"/>
                </a:lnTo>
                <a:lnTo>
                  <a:pt x="125016" y="107157"/>
                </a:lnTo>
                <a:lnTo>
                  <a:pt x="125016" y="71438"/>
                </a:lnTo>
                <a:lnTo>
                  <a:pt x="125016" y="53578"/>
                </a:lnTo>
                <a:lnTo>
                  <a:pt x="125016" y="53578"/>
                </a:lnTo>
                <a:lnTo>
                  <a:pt x="116086" y="17860"/>
                </a:lnTo>
                <a:lnTo>
                  <a:pt x="116086" y="17860"/>
                </a:lnTo>
                <a:lnTo>
                  <a:pt x="116086" y="17860"/>
                </a:lnTo>
                <a:lnTo>
                  <a:pt x="116086" y="0"/>
                </a:lnTo>
                <a:lnTo>
                  <a:pt x="116086" y="893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17860"/>
                </a:lnTo>
                <a:lnTo>
                  <a:pt x="125016" y="0"/>
                </a:lnTo>
                <a:lnTo>
                  <a:pt x="125016" y="17860"/>
                </a:lnTo>
                <a:lnTo>
                  <a:pt x="133946" y="35719"/>
                </a:lnTo>
                <a:lnTo>
                  <a:pt x="142875" y="44649"/>
                </a:lnTo>
                <a:lnTo>
                  <a:pt x="151805" y="71438"/>
                </a:lnTo>
                <a:lnTo>
                  <a:pt x="169664" y="89297"/>
                </a:lnTo>
                <a:lnTo>
                  <a:pt x="169664" y="107157"/>
                </a:lnTo>
                <a:lnTo>
                  <a:pt x="178594" y="142875"/>
                </a:lnTo>
                <a:lnTo>
                  <a:pt x="187524" y="160735"/>
                </a:lnTo>
                <a:lnTo>
                  <a:pt x="196453" y="187524"/>
                </a:lnTo>
                <a:lnTo>
                  <a:pt x="205383" y="223243"/>
                </a:lnTo>
                <a:lnTo>
                  <a:pt x="205383" y="232172"/>
                </a:lnTo>
                <a:lnTo>
                  <a:pt x="214313" y="267891"/>
                </a:lnTo>
                <a:lnTo>
                  <a:pt x="214313" y="294680"/>
                </a:lnTo>
                <a:lnTo>
                  <a:pt x="214313" y="303610"/>
                </a:lnTo>
                <a:lnTo>
                  <a:pt x="214313" y="330399"/>
                </a:lnTo>
                <a:lnTo>
                  <a:pt x="214313" y="339329"/>
                </a:lnTo>
                <a:lnTo>
                  <a:pt x="205383" y="348258"/>
                </a:lnTo>
                <a:lnTo>
                  <a:pt x="196453" y="383977"/>
                </a:lnTo>
                <a:lnTo>
                  <a:pt x="187524" y="383977"/>
                </a:lnTo>
                <a:lnTo>
                  <a:pt x="169664" y="392906"/>
                </a:lnTo>
                <a:lnTo>
                  <a:pt x="169664" y="419696"/>
                </a:lnTo>
                <a:lnTo>
                  <a:pt x="151805" y="410766"/>
                </a:lnTo>
                <a:lnTo>
                  <a:pt x="142875" y="428625"/>
                </a:lnTo>
                <a:lnTo>
                  <a:pt x="125016" y="428625"/>
                </a:lnTo>
                <a:lnTo>
                  <a:pt x="116086" y="419696"/>
                </a:lnTo>
                <a:lnTo>
                  <a:pt x="107156" y="437555"/>
                </a:lnTo>
                <a:lnTo>
                  <a:pt x="98227" y="419696"/>
                </a:lnTo>
                <a:lnTo>
                  <a:pt x="80367" y="410766"/>
                </a:lnTo>
                <a:lnTo>
                  <a:pt x="62508" y="392906"/>
                </a:lnTo>
                <a:lnTo>
                  <a:pt x="62508" y="3929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Freeform 27"/>
          <p:cNvSpPr/>
          <p:nvPr/>
        </p:nvSpPr>
        <p:spPr>
          <a:xfrm>
            <a:off x="6715125" y="1089422"/>
            <a:ext cx="107157" cy="26790"/>
          </a:xfrm>
          <a:custGeom>
            <a:avLst/>
            <a:gdLst/>
            <a:ahLst/>
            <a:cxnLst/>
            <a:rect l="0" t="0" r="0" b="0"/>
            <a:pathLst>
              <a:path w="107157" h="26790">
                <a:moveTo>
                  <a:pt x="0" y="0"/>
                </a:moveTo>
                <a:lnTo>
                  <a:pt x="8930" y="17859"/>
                </a:lnTo>
                <a:lnTo>
                  <a:pt x="8930" y="26789"/>
                </a:lnTo>
                <a:lnTo>
                  <a:pt x="17859" y="17859"/>
                </a:lnTo>
                <a:lnTo>
                  <a:pt x="17859" y="8929"/>
                </a:lnTo>
                <a:lnTo>
                  <a:pt x="26789" y="26789"/>
                </a:lnTo>
                <a:lnTo>
                  <a:pt x="44648" y="8929"/>
                </a:lnTo>
                <a:lnTo>
                  <a:pt x="44648" y="8929"/>
                </a:lnTo>
                <a:lnTo>
                  <a:pt x="62508" y="8929"/>
                </a:lnTo>
                <a:lnTo>
                  <a:pt x="80367" y="0"/>
                </a:lnTo>
                <a:lnTo>
                  <a:pt x="89297" y="0"/>
                </a:lnTo>
                <a:lnTo>
                  <a:pt x="107156" y="8929"/>
                </a:lnTo>
                <a:lnTo>
                  <a:pt x="107156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Freeform 28"/>
          <p:cNvSpPr/>
          <p:nvPr/>
        </p:nvSpPr>
        <p:spPr>
          <a:xfrm>
            <a:off x="6938367" y="1000125"/>
            <a:ext cx="53579" cy="116087"/>
          </a:xfrm>
          <a:custGeom>
            <a:avLst/>
            <a:gdLst/>
            <a:ahLst/>
            <a:cxnLst/>
            <a:rect l="0" t="0" r="0" b="0"/>
            <a:pathLst>
              <a:path w="53579" h="116087">
                <a:moveTo>
                  <a:pt x="0" y="0"/>
                </a:moveTo>
                <a:lnTo>
                  <a:pt x="0" y="17859"/>
                </a:lnTo>
                <a:lnTo>
                  <a:pt x="0" y="17859"/>
                </a:lnTo>
                <a:lnTo>
                  <a:pt x="0" y="44648"/>
                </a:lnTo>
                <a:lnTo>
                  <a:pt x="0" y="35719"/>
                </a:lnTo>
                <a:lnTo>
                  <a:pt x="0" y="62508"/>
                </a:lnTo>
                <a:lnTo>
                  <a:pt x="8930" y="80367"/>
                </a:lnTo>
                <a:lnTo>
                  <a:pt x="17860" y="80367"/>
                </a:lnTo>
                <a:lnTo>
                  <a:pt x="26789" y="107156"/>
                </a:lnTo>
                <a:lnTo>
                  <a:pt x="35719" y="107156"/>
                </a:lnTo>
                <a:lnTo>
                  <a:pt x="53578" y="116086"/>
                </a:lnTo>
                <a:lnTo>
                  <a:pt x="53578" y="1160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Freeform 29"/>
          <p:cNvSpPr/>
          <p:nvPr/>
        </p:nvSpPr>
        <p:spPr>
          <a:xfrm>
            <a:off x="6938367" y="85725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Freeform 30"/>
          <p:cNvSpPr/>
          <p:nvPr/>
        </p:nvSpPr>
        <p:spPr>
          <a:xfrm>
            <a:off x="7045523" y="919758"/>
            <a:ext cx="160736" cy="178594"/>
          </a:xfrm>
          <a:custGeom>
            <a:avLst/>
            <a:gdLst/>
            <a:ahLst/>
            <a:cxnLst/>
            <a:rect l="0" t="0" r="0" b="0"/>
            <a:pathLst>
              <a:path w="160736" h="178594">
                <a:moveTo>
                  <a:pt x="0" y="26789"/>
                </a:moveTo>
                <a:lnTo>
                  <a:pt x="0" y="26789"/>
                </a:lnTo>
                <a:lnTo>
                  <a:pt x="0" y="71437"/>
                </a:lnTo>
                <a:lnTo>
                  <a:pt x="0" y="80367"/>
                </a:lnTo>
                <a:lnTo>
                  <a:pt x="8930" y="107156"/>
                </a:lnTo>
                <a:lnTo>
                  <a:pt x="8930" y="125015"/>
                </a:lnTo>
                <a:lnTo>
                  <a:pt x="8930" y="133945"/>
                </a:lnTo>
                <a:lnTo>
                  <a:pt x="17860" y="160734"/>
                </a:lnTo>
                <a:lnTo>
                  <a:pt x="17860" y="151804"/>
                </a:lnTo>
                <a:lnTo>
                  <a:pt x="17860" y="160734"/>
                </a:lnTo>
                <a:lnTo>
                  <a:pt x="17860" y="178593"/>
                </a:lnTo>
                <a:lnTo>
                  <a:pt x="17860" y="160734"/>
                </a:lnTo>
                <a:lnTo>
                  <a:pt x="17860" y="169664"/>
                </a:lnTo>
                <a:lnTo>
                  <a:pt x="26790" y="178593"/>
                </a:lnTo>
                <a:lnTo>
                  <a:pt x="17860" y="160734"/>
                </a:lnTo>
                <a:lnTo>
                  <a:pt x="17860" y="169664"/>
                </a:lnTo>
                <a:lnTo>
                  <a:pt x="17860" y="151804"/>
                </a:lnTo>
                <a:lnTo>
                  <a:pt x="17860" y="125015"/>
                </a:lnTo>
                <a:lnTo>
                  <a:pt x="17860" y="125015"/>
                </a:lnTo>
                <a:lnTo>
                  <a:pt x="17860" y="89297"/>
                </a:lnTo>
                <a:lnTo>
                  <a:pt x="17860" y="71437"/>
                </a:lnTo>
                <a:lnTo>
                  <a:pt x="26790" y="62508"/>
                </a:lnTo>
                <a:lnTo>
                  <a:pt x="35719" y="26789"/>
                </a:lnTo>
                <a:lnTo>
                  <a:pt x="35719" y="17859"/>
                </a:lnTo>
                <a:lnTo>
                  <a:pt x="44649" y="17859"/>
                </a:lnTo>
                <a:lnTo>
                  <a:pt x="53579" y="0"/>
                </a:lnTo>
                <a:lnTo>
                  <a:pt x="53579" y="8929"/>
                </a:lnTo>
                <a:lnTo>
                  <a:pt x="62508" y="0"/>
                </a:lnTo>
                <a:lnTo>
                  <a:pt x="62508" y="0"/>
                </a:lnTo>
                <a:lnTo>
                  <a:pt x="71438" y="26789"/>
                </a:lnTo>
                <a:lnTo>
                  <a:pt x="80368" y="17859"/>
                </a:lnTo>
                <a:lnTo>
                  <a:pt x="80368" y="44648"/>
                </a:lnTo>
                <a:lnTo>
                  <a:pt x="89297" y="62508"/>
                </a:lnTo>
                <a:lnTo>
                  <a:pt x="98227" y="71437"/>
                </a:lnTo>
                <a:lnTo>
                  <a:pt x="107157" y="98226"/>
                </a:lnTo>
                <a:lnTo>
                  <a:pt x="116086" y="107156"/>
                </a:lnTo>
                <a:lnTo>
                  <a:pt x="116086" y="116086"/>
                </a:lnTo>
                <a:lnTo>
                  <a:pt x="125016" y="133945"/>
                </a:lnTo>
                <a:lnTo>
                  <a:pt x="142875" y="133945"/>
                </a:lnTo>
                <a:lnTo>
                  <a:pt x="160735" y="133945"/>
                </a:lnTo>
                <a:lnTo>
                  <a:pt x="160735" y="1339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Freeform 31"/>
          <p:cNvSpPr/>
          <p:nvPr/>
        </p:nvSpPr>
        <p:spPr>
          <a:xfrm>
            <a:off x="7206258" y="660797"/>
            <a:ext cx="125016" cy="437555"/>
          </a:xfrm>
          <a:custGeom>
            <a:avLst/>
            <a:gdLst/>
            <a:ahLst/>
            <a:cxnLst/>
            <a:rect l="0" t="0" r="0" b="0"/>
            <a:pathLst>
              <a:path w="125016" h="437555">
                <a:moveTo>
                  <a:pt x="0" y="8930"/>
                </a:moveTo>
                <a:lnTo>
                  <a:pt x="0" y="0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35719"/>
                </a:lnTo>
                <a:lnTo>
                  <a:pt x="8930" y="62508"/>
                </a:lnTo>
                <a:lnTo>
                  <a:pt x="17859" y="71437"/>
                </a:lnTo>
                <a:lnTo>
                  <a:pt x="17859" y="107156"/>
                </a:lnTo>
                <a:lnTo>
                  <a:pt x="26789" y="133945"/>
                </a:lnTo>
                <a:lnTo>
                  <a:pt x="26789" y="160734"/>
                </a:lnTo>
                <a:lnTo>
                  <a:pt x="44648" y="205383"/>
                </a:lnTo>
                <a:lnTo>
                  <a:pt x="53578" y="223242"/>
                </a:lnTo>
                <a:lnTo>
                  <a:pt x="53578" y="258961"/>
                </a:lnTo>
                <a:lnTo>
                  <a:pt x="71437" y="303609"/>
                </a:lnTo>
                <a:lnTo>
                  <a:pt x="80367" y="321469"/>
                </a:lnTo>
                <a:lnTo>
                  <a:pt x="89297" y="357187"/>
                </a:lnTo>
                <a:lnTo>
                  <a:pt x="98226" y="375047"/>
                </a:lnTo>
                <a:lnTo>
                  <a:pt x="107156" y="383976"/>
                </a:lnTo>
                <a:lnTo>
                  <a:pt x="116086" y="419695"/>
                </a:lnTo>
                <a:lnTo>
                  <a:pt x="125015" y="419695"/>
                </a:lnTo>
                <a:lnTo>
                  <a:pt x="125015" y="428625"/>
                </a:lnTo>
                <a:lnTo>
                  <a:pt x="125015" y="437554"/>
                </a:lnTo>
                <a:lnTo>
                  <a:pt x="125015" y="43755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Freeform 32"/>
          <p:cNvSpPr/>
          <p:nvPr/>
        </p:nvSpPr>
        <p:spPr>
          <a:xfrm>
            <a:off x="7152680" y="759023"/>
            <a:ext cx="196454" cy="160736"/>
          </a:xfrm>
          <a:custGeom>
            <a:avLst/>
            <a:gdLst/>
            <a:ahLst/>
            <a:cxnLst/>
            <a:rect l="0" t="0" r="0" b="0"/>
            <a:pathLst>
              <a:path w="196454" h="160736">
                <a:moveTo>
                  <a:pt x="8929" y="160735"/>
                </a:moveTo>
                <a:lnTo>
                  <a:pt x="0" y="142875"/>
                </a:lnTo>
                <a:lnTo>
                  <a:pt x="8929" y="125016"/>
                </a:lnTo>
                <a:lnTo>
                  <a:pt x="8929" y="125016"/>
                </a:lnTo>
                <a:lnTo>
                  <a:pt x="17859" y="133946"/>
                </a:lnTo>
                <a:lnTo>
                  <a:pt x="26789" y="107157"/>
                </a:lnTo>
                <a:lnTo>
                  <a:pt x="35718" y="116086"/>
                </a:lnTo>
                <a:lnTo>
                  <a:pt x="53578" y="98227"/>
                </a:lnTo>
                <a:lnTo>
                  <a:pt x="71437" y="89297"/>
                </a:lnTo>
                <a:lnTo>
                  <a:pt x="89297" y="89297"/>
                </a:lnTo>
                <a:lnTo>
                  <a:pt x="107156" y="62508"/>
                </a:lnTo>
                <a:lnTo>
                  <a:pt x="125015" y="53578"/>
                </a:lnTo>
                <a:lnTo>
                  <a:pt x="151804" y="62508"/>
                </a:lnTo>
                <a:lnTo>
                  <a:pt x="169664" y="35719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Freeform 33"/>
          <p:cNvSpPr/>
          <p:nvPr/>
        </p:nvSpPr>
        <p:spPr>
          <a:xfrm>
            <a:off x="7358063" y="857250"/>
            <a:ext cx="321469" cy="250032"/>
          </a:xfrm>
          <a:custGeom>
            <a:avLst/>
            <a:gdLst/>
            <a:ahLst/>
            <a:cxnLst/>
            <a:rect l="0" t="0" r="0" b="0"/>
            <a:pathLst>
              <a:path w="321469" h="250032">
                <a:moveTo>
                  <a:pt x="0" y="107156"/>
                </a:moveTo>
                <a:lnTo>
                  <a:pt x="0" y="98226"/>
                </a:lnTo>
                <a:lnTo>
                  <a:pt x="8929" y="107156"/>
                </a:lnTo>
                <a:lnTo>
                  <a:pt x="17859" y="107156"/>
                </a:lnTo>
                <a:lnTo>
                  <a:pt x="26789" y="133945"/>
                </a:lnTo>
                <a:lnTo>
                  <a:pt x="35718" y="125016"/>
                </a:lnTo>
                <a:lnTo>
                  <a:pt x="44648" y="133945"/>
                </a:lnTo>
                <a:lnTo>
                  <a:pt x="62507" y="142875"/>
                </a:lnTo>
                <a:lnTo>
                  <a:pt x="71437" y="125016"/>
                </a:lnTo>
                <a:lnTo>
                  <a:pt x="80367" y="133945"/>
                </a:lnTo>
                <a:lnTo>
                  <a:pt x="98226" y="125016"/>
                </a:lnTo>
                <a:lnTo>
                  <a:pt x="116085" y="107156"/>
                </a:lnTo>
                <a:lnTo>
                  <a:pt x="125015" y="107156"/>
                </a:lnTo>
                <a:lnTo>
                  <a:pt x="133945" y="89297"/>
                </a:lnTo>
                <a:lnTo>
                  <a:pt x="142875" y="80367"/>
                </a:lnTo>
                <a:lnTo>
                  <a:pt x="151804" y="80367"/>
                </a:lnTo>
                <a:lnTo>
                  <a:pt x="151804" y="53578"/>
                </a:lnTo>
                <a:lnTo>
                  <a:pt x="151804" y="44648"/>
                </a:lnTo>
                <a:lnTo>
                  <a:pt x="151804" y="35719"/>
                </a:lnTo>
                <a:lnTo>
                  <a:pt x="151804" y="17859"/>
                </a:lnTo>
                <a:lnTo>
                  <a:pt x="142875" y="17859"/>
                </a:lnTo>
                <a:lnTo>
                  <a:pt x="142875" y="8930"/>
                </a:lnTo>
                <a:lnTo>
                  <a:pt x="133945" y="0"/>
                </a:lnTo>
                <a:lnTo>
                  <a:pt x="125015" y="8930"/>
                </a:lnTo>
                <a:lnTo>
                  <a:pt x="116085" y="0"/>
                </a:lnTo>
                <a:lnTo>
                  <a:pt x="98226" y="8930"/>
                </a:lnTo>
                <a:lnTo>
                  <a:pt x="89296" y="35719"/>
                </a:lnTo>
                <a:lnTo>
                  <a:pt x="80367" y="26789"/>
                </a:lnTo>
                <a:lnTo>
                  <a:pt x="71437" y="53578"/>
                </a:lnTo>
                <a:lnTo>
                  <a:pt x="71437" y="80367"/>
                </a:lnTo>
                <a:lnTo>
                  <a:pt x="71437" y="89297"/>
                </a:lnTo>
                <a:lnTo>
                  <a:pt x="71437" y="125016"/>
                </a:lnTo>
                <a:lnTo>
                  <a:pt x="71437" y="142875"/>
                </a:lnTo>
                <a:lnTo>
                  <a:pt x="80367" y="160734"/>
                </a:lnTo>
                <a:lnTo>
                  <a:pt x="89296" y="196453"/>
                </a:lnTo>
                <a:lnTo>
                  <a:pt x="98226" y="196453"/>
                </a:lnTo>
                <a:lnTo>
                  <a:pt x="116085" y="214312"/>
                </a:lnTo>
                <a:lnTo>
                  <a:pt x="125015" y="232172"/>
                </a:lnTo>
                <a:lnTo>
                  <a:pt x="133945" y="232172"/>
                </a:lnTo>
                <a:lnTo>
                  <a:pt x="142875" y="241101"/>
                </a:lnTo>
                <a:lnTo>
                  <a:pt x="160734" y="250031"/>
                </a:lnTo>
                <a:lnTo>
                  <a:pt x="169664" y="241101"/>
                </a:lnTo>
                <a:lnTo>
                  <a:pt x="178593" y="250031"/>
                </a:lnTo>
                <a:lnTo>
                  <a:pt x="187523" y="232172"/>
                </a:lnTo>
                <a:lnTo>
                  <a:pt x="196453" y="223242"/>
                </a:lnTo>
                <a:lnTo>
                  <a:pt x="196453" y="232172"/>
                </a:lnTo>
                <a:lnTo>
                  <a:pt x="205382" y="187523"/>
                </a:lnTo>
                <a:lnTo>
                  <a:pt x="205382" y="187523"/>
                </a:lnTo>
                <a:lnTo>
                  <a:pt x="214312" y="178594"/>
                </a:lnTo>
                <a:lnTo>
                  <a:pt x="214312" y="142875"/>
                </a:lnTo>
                <a:lnTo>
                  <a:pt x="205382" y="133945"/>
                </a:lnTo>
                <a:lnTo>
                  <a:pt x="214312" y="107156"/>
                </a:lnTo>
                <a:lnTo>
                  <a:pt x="205382" y="89297"/>
                </a:lnTo>
                <a:lnTo>
                  <a:pt x="205382" y="89297"/>
                </a:lnTo>
                <a:lnTo>
                  <a:pt x="205382" y="62508"/>
                </a:lnTo>
                <a:lnTo>
                  <a:pt x="205382" y="53578"/>
                </a:lnTo>
                <a:lnTo>
                  <a:pt x="205382" y="62508"/>
                </a:lnTo>
                <a:lnTo>
                  <a:pt x="205382" y="44648"/>
                </a:lnTo>
                <a:lnTo>
                  <a:pt x="205382" y="62508"/>
                </a:lnTo>
                <a:lnTo>
                  <a:pt x="214312" y="62508"/>
                </a:lnTo>
                <a:lnTo>
                  <a:pt x="214312" y="62508"/>
                </a:lnTo>
                <a:lnTo>
                  <a:pt x="214312" y="89297"/>
                </a:lnTo>
                <a:lnTo>
                  <a:pt x="223242" y="98226"/>
                </a:lnTo>
                <a:lnTo>
                  <a:pt x="232171" y="107156"/>
                </a:lnTo>
                <a:lnTo>
                  <a:pt x="241101" y="142875"/>
                </a:lnTo>
                <a:lnTo>
                  <a:pt x="250031" y="142875"/>
                </a:lnTo>
                <a:lnTo>
                  <a:pt x="258960" y="160734"/>
                </a:lnTo>
                <a:lnTo>
                  <a:pt x="267890" y="187523"/>
                </a:lnTo>
                <a:lnTo>
                  <a:pt x="276820" y="187523"/>
                </a:lnTo>
                <a:lnTo>
                  <a:pt x="276820" y="205383"/>
                </a:lnTo>
                <a:lnTo>
                  <a:pt x="285750" y="214312"/>
                </a:lnTo>
                <a:lnTo>
                  <a:pt x="285750" y="205383"/>
                </a:lnTo>
                <a:lnTo>
                  <a:pt x="285750" y="223242"/>
                </a:lnTo>
                <a:lnTo>
                  <a:pt x="285750" y="214312"/>
                </a:lnTo>
                <a:lnTo>
                  <a:pt x="285750" y="205383"/>
                </a:lnTo>
                <a:lnTo>
                  <a:pt x="285750" y="223242"/>
                </a:lnTo>
                <a:lnTo>
                  <a:pt x="276820" y="187523"/>
                </a:lnTo>
                <a:lnTo>
                  <a:pt x="276820" y="187523"/>
                </a:lnTo>
                <a:lnTo>
                  <a:pt x="276820" y="187523"/>
                </a:lnTo>
                <a:lnTo>
                  <a:pt x="267890" y="160734"/>
                </a:lnTo>
                <a:lnTo>
                  <a:pt x="258960" y="160734"/>
                </a:lnTo>
                <a:lnTo>
                  <a:pt x="267890" y="133945"/>
                </a:lnTo>
                <a:lnTo>
                  <a:pt x="258960" y="116086"/>
                </a:lnTo>
                <a:lnTo>
                  <a:pt x="258960" y="116086"/>
                </a:lnTo>
                <a:lnTo>
                  <a:pt x="258960" y="80367"/>
                </a:lnTo>
                <a:lnTo>
                  <a:pt x="258960" y="71437"/>
                </a:lnTo>
                <a:lnTo>
                  <a:pt x="267890" y="71437"/>
                </a:lnTo>
                <a:lnTo>
                  <a:pt x="276820" y="44648"/>
                </a:lnTo>
                <a:lnTo>
                  <a:pt x="276820" y="44648"/>
                </a:lnTo>
                <a:lnTo>
                  <a:pt x="285750" y="35719"/>
                </a:lnTo>
                <a:lnTo>
                  <a:pt x="294679" y="26789"/>
                </a:lnTo>
                <a:lnTo>
                  <a:pt x="303609" y="35719"/>
                </a:lnTo>
                <a:lnTo>
                  <a:pt x="321468" y="44648"/>
                </a:lnTo>
                <a:lnTo>
                  <a:pt x="321468" y="446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Freeform 34"/>
          <p:cNvSpPr/>
          <p:nvPr/>
        </p:nvSpPr>
        <p:spPr>
          <a:xfrm>
            <a:off x="7742039" y="759023"/>
            <a:ext cx="428626" cy="464345"/>
          </a:xfrm>
          <a:custGeom>
            <a:avLst/>
            <a:gdLst/>
            <a:ahLst/>
            <a:cxnLst/>
            <a:rect l="0" t="0" r="0" b="0"/>
            <a:pathLst>
              <a:path w="428626" h="464345">
                <a:moveTo>
                  <a:pt x="53578" y="98227"/>
                </a:moveTo>
                <a:lnTo>
                  <a:pt x="44649" y="107157"/>
                </a:lnTo>
                <a:lnTo>
                  <a:pt x="26789" y="107157"/>
                </a:lnTo>
                <a:lnTo>
                  <a:pt x="17859" y="133946"/>
                </a:lnTo>
                <a:lnTo>
                  <a:pt x="8930" y="133946"/>
                </a:lnTo>
                <a:lnTo>
                  <a:pt x="0" y="151805"/>
                </a:lnTo>
                <a:lnTo>
                  <a:pt x="0" y="187524"/>
                </a:lnTo>
                <a:lnTo>
                  <a:pt x="0" y="187524"/>
                </a:lnTo>
                <a:lnTo>
                  <a:pt x="0" y="223243"/>
                </a:lnTo>
                <a:lnTo>
                  <a:pt x="8930" y="241102"/>
                </a:lnTo>
                <a:lnTo>
                  <a:pt x="17859" y="250032"/>
                </a:lnTo>
                <a:lnTo>
                  <a:pt x="26789" y="285750"/>
                </a:lnTo>
                <a:lnTo>
                  <a:pt x="35719" y="285750"/>
                </a:lnTo>
                <a:lnTo>
                  <a:pt x="44649" y="294680"/>
                </a:lnTo>
                <a:lnTo>
                  <a:pt x="62508" y="321469"/>
                </a:lnTo>
                <a:lnTo>
                  <a:pt x="80367" y="303610"/>
                </a:lnTo>
                <a:lnTo>
                  <a:pt x="89297" y="312539"/>
                </a:lnTo>
                <a:lnTo>
                  <a:pt x="107156" y="321469"/>
                </a:lnTo>
                <a:lnTo>
                  <a:pt x="125016" y="312539"/>
                </a:lnTo>
                <a:lnTo>
                  <a:pt x="133945" y="312539"/>
                </a:lnTo>
                <a:lnTo>
                  <a:pt x="151805" y="303610"/>
                </a:lnTo>
                <a:lnTo>
                  <a:pt x="160734" y="285750"/>
                </a:lnTo>
                <a:lnTo>
                  <a:pt x="169664" y="294680"/>
                </a:lnTo>
                <a:lnTo>
                  <a:pt x="178594" y="267891"/>
                </a:lnTo>
                <a:lnTo>
                  <a:pt x="187524" y="258961"/>
                </a:lnTo>
                <a:lnTo>
                  <a:pt x="196453" y="258961"/>
                </a:lnTo>
                <a:lnTo>
                  <a:pt x="205383" y="223243"/>
                </a:lnTo>
                <a:lnTo>
                  <a:pt x="205383" y="214313"/>
                </a:lnTo>
                <a:lnTo>
                  <a:pt x="205383" y="205383"/>
                </a:lnTo>
                <a:lnTo>
                  <a:pt x="205383" y="169664"/>
                </a:lnTo>
                <a:lnTo>
                  <a:pt x="205383" y="169664"/>
                </a:lnTo>
                <a:lnTo>
                  <a:pt x="214313" y="142875"/>
                </a:lnTo>
                <a:lnTo>
                  <a:pt x="205383" y="125016"/>
                </a:lnTo>
                <a:lnTo>
                  <a:pt x="196453" y="133946"/>
                </a:lnTo>
                <a:lnTo>
                  <a:pt x="196453" y="116086"/>
                </a:lnTo>
                <a:lnTo>
                  <a:pt x="187524" y="116086"/>
                </a:lnTo>
                <a:lnTo>
                  <a:pt x="178594" y="125016"/>
                </a:lnTo>
                <a:lnTo>
                  <a:pt x="169664" y="107157"/>
                </a:lnTo>
                <a:lnTo>
                  <a:pt x="160734" y="125016"/>
                </a:lnTo>
                <a:lnTo>
                  <a:pt x="160734" y="133946"/>
                </a:lnTo>
                <a:lnTo>
                  <a:pt x="151805" y="133946"/>
                </a:lnTo>
                <a:lnTo>
                  <a:pt x="151805" y="160735"/>
                </a:lnTo>
                <a:lnTo>
                  <a:pt x="151805" y="169664"/>
                </a:lnTo>
                <a:lnTo>
                  <a:pt x="151805" y="178594"/>
                </a:lnTo>
                <a:lnTo>
                  <a:pt x="151805" y="214313"/>
                </a:lnTo>
                <a:lnTo>
                  <a:pt x="160734" y="205383"/>
                </a:lnTo>
                <a:lnTo>
                  <a:pt x="169664" y="232172"/>
                </a:lnTo>
                <a:lnTo>
                  <a:pt x="178594" y="250032"/>
                </a:lnTo>
                <a:lnTo>
                  <a:pt x="187524" y="250032"/>
                </a:lnTo>
                <a:lnTo>
                  <a:pt x="196453" y="267891"/>
                </a:lnTo>
                <a:lnTo>
                  <a:pt x="214313" y="258961"/>
                </a:lnTo>
                <a:lnTo>
                  <a:pt x="223242" y="258961"/>
                </a:lnTo>
                <a:lnTo>
                  <a:pt x="232172" y="276821"/>
                </a:lnTo>
                <a:lnTo>
                  <a:pt x="250031" y="258961"/>
                </a:lnTo>
                <a:lnTo>
                  <a:pt x="258961" y="258961"/>
                </a:lnTo>
                <a:lnTo>
                  <a:pt x="267891" y="258961"/>
                </a:lnTo>
                <a:lnTo>
                  <a:pt x="276820" y="232172"/>
                </a:lnTo>
                <a:lnTo>
                  <a:pt x="285750" y="232172"/>
                </a:lnTo>
                <a:lnTo>
                  <a:pt x="294680" y="223243"/>
                </a:lnTo>
                <a:lnTo>
                  <a:pt x="294680" y="196453"/>
                </a:lnTo>
                <a:lnTo>
                  <a:pt x="303609" y="196453"/>
                </a:lnTo>
                <a:lnTo>
                  <a:pt x="312539" y="169664"/>
                </a:lnTo>
                <a:lnTo>
                  <a:pt x="312539" y="151805"/>
                </a:lnTo>
                <a:lnTo>
                  <a:pt x="312539" y="151805"/>
                </a:lnTo>
                <a:lnTo>
                  <a:pt x="312539" y="116086"/>
                </a:lnTo>
                <a:lnTo>
                  <a:pt x="312539" y="107157"/>
                </a:lnTo>
                <a:lnTo>
                  <a:pt x="321469" y="107157"/>
                </a:lnTo>
                <a:lnTo>
                  <a:pt x="312539" y="98227"/>
                </a:lnTo>
                <a:lnTo>
                  <a:pt x="312539" y="98227"/>
                </a:lnTo>
                <a:lnTo>
                  <a:pt x="321469" y="98227"/>
                </a:lnTo>
                <a:lnTo>
                  <a:pt x="312539" y="89297"/>
                </a:lnTo>
                <a:lnTo>
                  <a:pt x="312539" y="107157"/>
                </a:lnTo>
                <a:lnTo>
                  <a:pt x="321469" y="98227"/>
                </a:lnTo>
                <a:lnTo>
                  <a:pt x="321469" y="116086"/>
                </a:lnTo>
                <a:lnTo>
                  <a:pt x="321469" y="142875"/>
                </a:lnTo>
                <a:lnTo>
                  <a:pt x="330399" y="142875"/>
                </a:lnTo>
                <a:lnTo>
                  <a:pt x="330399" y="178594"/>
                </a:lnTo>
                <a:lnTo>
                  <a:pt x="339328" y="205383"/>
                </a:lnTo>
                <a:lnTo>
                  <a:pt x="339328" y="223243"/>
                </a:lnTo>
                <a:lnTo>
                  <a:pt x="348258" y="267891"/>
                </a:lnTo>
                <a:lnTo>
                  <a:pt x="357188" y="285750"/>
                </a:lnTo>
                <a:lnTo>
                  <a:pt x="357188" y="312539"/>
                </a:lnTo>
                <a:lnTo>
                  <a:pt x="357188" y="366118"/>
                </a:lnTo>
                <a:lnTo>
                  <a:pt x="366117" y="366118"/>
                </a:lnTo>
                <a:lnTo>
                  <a:pt x="375047" y="392907"/>
                </a:lnTo>
                <a:lnTo>
                  <a:pt x="383977" y="428625"/>
                </a:lnTo>
                <a:lnTo>
                  <a:pt x="383977" y="428625"/>
                </a:lnTo>
                <a:lnTo>
                  <a:pt x="383977" y="446485"/>
                </a:lnTo>
                <a:lnTo>
                  <a:pt x="383977" y="455414"/>
                </a:lnTo>
                <a:lnTo>
                  <a:pt x="383977" y="446485"/>
                </a:lnTo>
                <a:lnTo>
                  <a:pt x="383977" y="464344"/>
                </a:lnTo>
                <a:lnTo>
                  <a:pt x="383977" y="446485"/>
                </a:lnTo>
                <a:lnTo>
                  <a:pt x="383977" y="446485"/>
                </a:lnTo>
                <a:lnTo>
                  <a:pt x="383977" y="455414"/>
                </a:lnTo>
                <a:lnTo>
                  <a:pt x="375047" y="419696"/>
                </a:lnTo>
                <a:lnTo>
                  <a:pt x="366117" y="419696"/>
                </a:lnTo>
                <a:lnTo>
                  <a:pt x="357188" y="410766"/>
                </a:lnTo>
                <a:lnTo>
                  <a:pt x="348258" y="375047"/>
                </a:lnTo>
                <a:lnTo>
                  <a:pt x="339328" y="366118"/>
                </a:lnTo>
                <a:lnTo>
                  <a:pt x="330399" y="339328"/>
                </a:lnTo>
                <a:lnTo>
                  <a:pt x="321469" y="312539"/>
                </a:lnTo>
                <a:lnTo>
                  <a:pt x="312539" y="303610"/>
                </a:lnTo>
                <a:lnTo>
                  <a:pt x="303609" y="267891"/>
                </a:lnTo>
                <a:lnTo>
                  <a:pt x="294680" y="241102"/>
                </a:lnTo>
                <a:lnTo>
                  <a:pt x="285750" y="223243"/>
                </a:lnTo>
                <a:lnTo>
                  <a:pt x="285750" y="187524"/>
                </a:lnTo>
                <a:lnTo>
                  <a:pt x="276820" y="169664"/>
                </a:lnTo>
                <a:lnTo>
                  <a:pt x="285750" y="151805"/>
                </a:lnTo>
                <a:lnTo>
                  <a:pt x="285750" y="125016"/>
                </a:lnTo>
                <a:lnTo>
                  <a:pt x="285750" y="116086"/>
                </a:lnTo>
                <a:lnTo>
                  <a:pt x="303609" y="89297"/>
                </a:lnTo>
                <a:lnTo>
                  <a:pt x="303609" y="71438"/>
                </a:lnTo>
                <a:lnTo>
                  <a:pt x="321469" y="71438"/>
                </a:lnTo>
                <a:lnTo>
                  <a:pt x="330399" y="35719"/>
                </a:lnTo>
                <a:lnTo>
                  <a:pt x="348258" y="26789"/>
                </a:lnTo>
                <a:lnTo>
                  <a:pt x="366117" y="26789"/>
                </a:lnTo>
                <a:lnTo>
                  <a:pt x="375047" y="8930"/>
                </a:lnTo>
                <a:lnTo>
                  <a:pt x="392906" y="8930"/>
                </a:lnTo>
                <a:lnTo>
                  <a:pt x="401836" y="8930"/>
                </a:lnTo>
                <a:lnTo>
                  <a:pt x="410766" y="0"/>
                </a:lnTo>
                <a:lnTo>
                  <a:pt x="419695" y="17860"/>
                </a:lnTo>
                <a:lnTo>
                  <a:pt x="428625" y="8930"/>
                </a:lnTo>
                <a:lnTo>
                  <a:pt x="428625" y="17860"/>
                </a:lnTo>
                <a:lnTo>
                  <a:pt x="428625" y="53578"/>
                </a:lnTo>
                <a:lnTo>
                  <a:pt x="428625" y="44649"/>
                </a:lnTo>
                <a:lnTo>
                  <a:pt x="428625" y="71438"/>
                </a:lnTo>
                <a:lnTo>
                  <a:pt x="428625" y="98227"/>
                </a:lnTo>
                <a:lnTo>
                  <a:pt x="419695" y="107157"/>
                </a:lnTo>
                <a:lnTo>
                  <a:pt x="410766" y="133946"/>
                </a:lnTo>
                <a:lnTo>
                  <a:pt x="401836" y="151805"/>
                </a:lnTo>
                <a:lnTo>
                  <a:pt x="392906" y="160735"/>
                </a:lnTo>
                <a:lnTo>
                  <a:pt x="383977" y="196453"/>
                </a:lnTo>
                <a:lnTo>
                  <a:pt x="375047" y="196453"/>
                </a:lnTo>
                <a:lnTo>
                  <a:pt x="366117" y="205383"/>
                </a:lnTo>
                <a:lnTo>
                  <a:pt x="357188" y="223243"/>
                </a:lnTo>
                <a:lnTo>
                  <a:pt x="357188" y="2232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Freeform 35"/>
          <p:cNvSpPr/>
          <p:nvPr/>
        </p:nvSpPr>
        <p:spPr>
          <a:xfrm>
            <a:off x="8268890" y="517922"/>
            <a:ext cx="160735" cy="526852"/>
          </a:xfrm>
          <a:custGeom>
            <a:avLst/>
            <a:gdLst/>
            <a:ahLst/>
            <a:cxnLst/>
            <a:rect l="0" t="0" r="0" b="0"/>
            <a:pathLst>
              <a:path w="160735" h="526852">
                <a:moveTo>
                  <a:pt x="0" y="8930"/>
                </a:moveTo>
                <a:lnTo>
                  <a:pt x="0" y="0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44648"/>
                </a:lnTo>
                <a:lnTo>
                  <a:pt x="17859" y="62508"/>
                </a:lnTo>
                <a:lnTo>
                  <a:pt x="17859" y="71437"/>
                </a:lnTo>
                <a:lnTo>
                  <a:pt x="26789" y="107156"/>
                </a:lnTo>
                <a:lnTo>
                  <a:pt x="35719" y="125016"/>
                </a:lnTo>
                <a:lnTo>
                  <a:pt x="35719" y="151805"/>
                </a:lnTo>
                <a:lnTo>
                  <a:pt x="53578" y="205383"/>
                </a:lnTo>
                <a:lnTo>
                  <a:pt x="62508" y="214312"/>
                </a:lnTo>
                <a:lnTo>
                  <a:pt x="71437" y="258961"/>
                </a:lnTo>
                <a:lnTo>
                  <a:pt x="80367" y="294679"/>
                </a:lnTo>
                <a:lnTo>
                  <a:pt x="98226" y="321469"/>
                </a:lnTo>
                <a:lnTo>
                  <a:pt x="98226" y="366117"/>
                </a:lnTo>
                <a:lnTo>
                  <a:pt x="116086" y="383976"/>
                </a:lnTo>
                <a:lnTo>
                  <a:pt x="125015" y="410765"/>
                </a:lnTo>
                <a:lnTo>
                  <a:pt x="133945" y="446484"/>
                </a:lnTo>
                <a:lnTo>
                  <a:pt x="142875" y="455414"/>
                </a:lnTo>
                <a:lnTo>
                  <a:pt x="142875" y="473273"/>
                </a:lnTo>
                <a:lnTo>
                  <a:pt x="142875" y="500062"/>
                </a:lnTo>
                <a:lnTo>
                  <a:pt x="151805" y="500062"/>
                </a:lnTo>
                <a:lnTo>
                  <a:pt x="151805" y="508992"/>
                </a:lnTo>
                <a:lnTo>
                  <a:pt x="151805" y="517922"/>
                </a:lnTo>
                <a:lnTo>
                  <a:pt x="160734" y="526851"/>
                </a:lnTo>
                <a:lnTo>
                  <a:pt x="160734" y="52685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Freeform 36"/>
          <p:cNvSpPr/>
          <p:nvPr/>
        </p:nvSpPr>
        <p:spPr>
          <a:xfrm>
            <a:off x="8206382" y="759023"/>
            <a:ext cx="205384" cy="125017"/>
          </a:xfrm>
          <a:custGeom>
            <a:avLst/>
            <a:gdLst/>
            <a:ahLst/>
            <a:cxnLst/>
            <a:rect l="0" t="0" r="0" b="0"/>
            <a:pathLst>
              <a:path w="205384" h="125017">
                <a:moveTo>
                  <a:pt x="8930" y="125016"/>
                </a:moveTo>
                <a:lnTo>
                  <a:pt x="0" y="116086"/>
                </a:lnTo>
                <a:lnTo>
                  <a:pt x="0" y="98227"/>
                </a:lnTo>
                <a:lnTo>
                  <a:pt x="0" y="98227"/>
                </a:lnTo>
                <a:lnTo>
                  <a:pt x="8930" y="98227"/>
                </a:lnTo>
                <a:lnTo>
                  <a:pt x="17859" y="80368"/>
                </a:lnTo>
                <a:lnTo>
                  <a:pt x="26789" y="80368"/>
                </a:lnTo>
                <a:lnTo>
                  <a:pt x="44648" y="71438"/>
                </a:lnTo>
                <a:lnTo>
                  <a:pt x="62508" y="53578"/>
                </a:lnTo>
                <a:lnTo>
                  <a:pt x="80367" y="53578"/>
                </a:lnTo>
                <a:lnTo>
                  <a:pt x="107156" y="35719"/>
                </a:lnTo>
                <a:lnTo>
                  <a:pt x="116086" y="26789"/>
                </a:lnTo>
                <a:lnTo>
                  <a:pt x="142875" y="26789"/>
                </a:lnTo>
                <a:lnTo>
                  <a:pt x="160734" y="0"/>
                </a:lnTo>
                <a:lnTo>
                  <a:pt x="178594" y="0"/>
                </a:lnTo>
                <a:lnTo>
                  <a:pt x="205383" y="0"/>
                </a:lnTo>
                <a:lnTo>
                  <a:pt x="20538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Freeform 37"/>
          <p:cNvSpPr/>
          <p:nvPr/>
        </p:nvSpPr>
        <p:spPr>
          <a:xfrm>
            <a:off x="6813352" y="848320"/>
            <a:ext cx="35719" cy="71439"/>
          </a:xfrm>
          <a:custGeom>
            <a:avLst/>
            <a:gdLst/>
            <a:ahLst/>
            <a:cxnLst/>
            <a:rect l="0" t="0" r="0" b="0"/>
            <a:pathLst>
              <a:path w="35719" h="71439">
                <a:moveTo>
                  <a:pt x="35718" y="62508"/>
                </a:moveTo>
                <a:lnTo>
                  <a:pt x="35718" y="35719"/>
                </a:lnTo>
                <a:lnTo>
                  <a:pt x="35718" y="8930"/>
                </a:lnTo>
                <a:lnTo>
                  <a:pt x="26789" y="17860"/>
                </a:lnTo>
                <a:lnTo>
                  <a:pt x="35718" y="1786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44649"/>
                </a:lnTo>
                <a:lnTo>
                  <a:pt x="26789" y="35719"/>
                </a:lnTo>
                <a:lnTo>
                  <a:pt x="17859" y="44649"/>
                </a:lnTo>
                <a:lnTo>
                  <a:pt x="17859" y="62508"/>
                </a:lnTo>
                <a:lnTo>
                  <a:pt x="8929" y="53578"/>
                </a:lnTo>
                <a:lnTo>
                  <a:pt x="8929" y="62508"/>
                </a:lnTo>
                <a:lnTo>
                  <a:pt x="8929" y="71438"/>
                </a:lnTo>
                <a:lnTo>
                  <a:pt x="8929" y="62508"/>
                </a:lnTo>
                <a:lnTo>
                  <a:pt x="0" y="71438"/>
                </a:lnTo>
                <a:lnTo>
                  <a:pt x="8929" y="62508"/>
                </a:lnTo>
                <a:lnTo>
                  <a:pt x="0" y="53578"/>
                </a:lnTo>
                <a:lnTo>
                  <a:pt x="8929" y="62508"/>
                </a:lnTo>
                <a:lnTo>
                  <a:pt x="8929" y="35719"/>
                </a:lnTo>
                <a:lnTo>
                  <a:pt x="8929" y="35719"/>
                </a:lnTo>
                <a:lnTo>
                  <a:pt x="17859" y="35719"/>
                </a:lnTo>
                <a:lnTo>
                  <a:pt x="17859" y="8930"/>
                </a:lnTo>
                <a:lnTo>
                  <a:pt x="26789" y="17860"/>
                </a:lnTo>
                <a:lnTo>
                  <a:pt x="35718" y="8930"/>
                </a:lnTo>
                <a:lnTo>
                  <a:pt x="35718" y="0"/>
                </a:lnTo>
                <a:lnTo>
                  <a:pt x="35718" y="26789"/>
                </a:lnTo>
                <a:lnTo>
                  <a:pt x="35718" y="8930"/>
                </a:lnTo>
                <a:lnTo>
                  <a:pt x="35718" y="26789"/>
                </a:lnTo>
                <a:lnTo>
                  <a:pt x="35718" y="35719"/>
                </a:lnTo>
                <a:lnTo>
                  <a:pt x="35718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Freeform 38"/>
          <p:cNvSpPr/>
          <p:nvPr/>
        </p:nvSpPr>
        <p:spPr>
          <a:xfrm>
            <a:off x="4964906" y="4268390"/>
            <a:ext cx="8931" cy="17861"/>
          </a:xfrm>
          <a:custGeom>
            <a:avLst/>
            <a:gdLst/>
            <a:ahLst/>
            <a:cxnLst/>
            <a:rect l="0" t="0" r="0" b="0"/>
            <a:pathLst>
              <a:path w="8931" h="17861">
                <a:moveTo>
                  <a:pt x="8930" y="17860"/>
                </a:moveTo>
                <a:lnTo>
                  <a:pt x="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Freeform 39"/>
          <p:cNvSpPr/>
          <p:nvPr/>
        </p:nvSpPr>
        <p:spPr>
          <a:xfrm>
            <a:off x="4848820" y="4223742"/>
            <a:ext cx="196454" cy="142876"/>
          </a:xfrm>
          <a:custGeom>
            <a:avLst/>
            <a:gdLst/>
            <a:ahLst/>
            <a:cxnLst/>
            <a:rect l="0" t="0" r="0" b="0"/>
            <a:pathLst>
              <a:path w="196454" h="142876">
                <a:moveTo>
                  <a:pt x="116086" y="142875"/>
                </a:moveTo>
                <a:lnTo>
                  <a:pt x="107157" y="142875"/>
                </a:lnTo>
                <a:lnTo>
                  <a:pt x="89297" y="133945"/>
                </a:lnTo>
                <a:lnTo>
                  <a:pt x="80368" y="142875"/>
                </a:lnTo>
                <a:lnTo>
                  <a:pt x="80368" y="125015"/>
                </a:lnTo>
                <a:lnTo>
                  <a:pt x="71438" y="116086"/>
                </a:lnTo>
                <a:lnTo>
                  <a:pt x="62508" y="125015"/>
                </a:lnTo>
                <a:lnTo>
                  <a:pt x="62508" y="98226"/>
                </a:lnTo>
                <a:lnTo>
                  <a:pt x="53578" y="98226"/>
                </a:lnTo>
                <a:lnTo>
                  <a:pt x="53578" y="98226"/>
                </a:lnTo>
                <a:lnTo>
                  <a:pt x="53578" y="80367"/>
                </a:lnTo>
                <a:lnTo>
                  <a:pt x="53578" y="80367"/>
                </a:lnTo>
                <a:lnTo>
                  <a:pt x="62508" y="62508"/>
                </a:lnTo>
                <a:lnTo>
                  <a:pt x="62508" y="53578"/>
                </a:lnTo>
                <a:lnTo>
                  <a:pt x="71438" y="62508"/>
                </a:lnTo>
                <a:lnTo>
                  <a:pt x="71438" y="35719"/>
                </a:lnTo>
                <a:lnTo>
                  <a:pt x="80368" y="35719"/>
                </a:lnTo>
                <a:lnTo>
                  <a:pt x="89297" y="35719"/>
                </a:lnTo>
                <a:lnTo>
                  <a:pt x="98227" y="17859"/>
                </a:lnTo>
                <a:lnTo>
                  <a:pt x="107157" y="17859"/>
                </a:lnTo>
                <a:lnTo>
                  <a:pt x="116086" y="17859"/>
                </a:lnTo>
                <a:lnTo>
                  <a:pt x="125016" y="8929"/>
                </a:lnTo>
                <a:lnTo>
                  <a:pt x="133946" y="17859"/>
                </a:lnTo>
                <a:lnTo>
                  <a:pt x="142875" y="8929"/>
                </a:lnTo>
                <a:lnTo>
                  <a:pt x="151805" y="8929"/>
                </a:lnTo>
                <a:lnTo>
                  <a:pt x="160735" y="17859"/>
                </a:lnTo>
                <a:lnTo>
                  <a:pt x="169664" y="8929"/>
                </a:lnTo>
                <a:lnTo>
                  <a:pt x="169664" y="17859"/>
                </a:lnTo>
                <a:lnTo>
                  <a:pt x="178594" y="26789"/>
                </a:lnTo>
                <a:lnTo>
                  <a:pt x="187524" y="26789"/>
                </a:lnTo>
                <a:lnTo>
                  <a:pt x="187524" y="44648"/>
                </a:lnTo>
                <a:lnTo>
                  <a:pt x="196453" y="44648"/>
                </a:lnTo>
                <a:lnTo>
                  <a:pt x="187524" y="44648"/>
                </a:lnTo>
                <a:lnTo>
                  <a:pt x="187524" y="71437"/>
                </a:lnTo>
                <a:lnTo>
                  <a:pt x="187524" y="62508"/>
                </a:lnTo>
                <a:lnTo>
                  <a:pt x="178594" y="80367"/>
                </a:lnTo>
                <a:lnTo>
                  <a:pt x="178594" y="98226"/>
                </a:lnTo>
                <a:lnTo>
                  <a:pt x="169664" y="89297"/>
                </a:lnTo>
                <a:lnTo>
                  <a:pt x="160735" y="107156"/>
                </a:lnTo>
                <a:lnTo>
                  <a:pt x="151805" y="116086"/>
                </a:lnTo>
                <a:lnTo>
                  <a:pt x="133946" y="107156"/>
                </a:lnTo>
                <a:lnTo>
                  <a:pt x="125016" y="125015"/>
                </a:lnTo>
                <a:lnTo>
                  <a:pt x="116086" y="116086"/>
                </a:lnTo>
                <a:lnTo>
                  <a:pt x="98227" y="116086"/>
                </a:lnTo>
                <a:lnTo>
                  <a:pt x="89297" y="133945"/>
                </a:lnTo>
                <a:lnTo>
                  <a:pt x="80368" y="116086"/>
                </a:lnTo>
                <a:lnTo>
                  <a:pt x="71438" y="116086"/>
                </a:lnTo>
                <a:lnTo>
                  <a:pt x="62508" y="125015"/>
                </a:lnTo>
                <a:lnTo>
                  <a:pt x="53578" y="107156"/>
                </a:lnTo>
                <a:lnTo>
                  <a:pt x="44649" y="116086"/>
                </a:lnTo>
                <a:lnTo>
                  <a:pt x="44649" y="107156"/>
                </a:lnTo>
                <a:lnTo>
                  <a:pt x="35719" y="98226"/>
                </a:lnTo>
                <a:lnTo>
                  <a:pt x="35719" y="107156"/>
                </a:lnTo>
                <a:lnTo>
                  <a:pt x="35719" y="89297"/>
                </a:lnTo>
                <a:lnTo>
                  <a:pt x="35719" y="80367"/>
                </a:lnTo>
                <a:lnTo>
                  <a:pt x="35719" y="89297"/>
                </a:lnTo>
                <a:lnTo>
                  <a:pt x="35719" y="62508"/>
                </a:lnTo>
                <a:lnTo>
                  <a:pt x="44649" y="62508"/>
                </a:lnTo>
                <a:lnTo>
                  <a:pt x="53578" y="53578"/>
                </a:lnTo>
                <a:lnTo>
                  <a:pt x="53578" y="35719"/>
                </a:lnTo>
                <a:lnTo>
                  <a:pt x="62508" y="44648"/>
                </a:lnTo>
                <a:lnTo>
                  <a:pt x="80368" y="26789"/>
                </a:lnTo>
                <a:lnTo>
                  <a:pt x="89297" y="8929"/>
                </a:lnTo>
                <a:lnTo>
                  <a:pt x="98227" y="26789"/>
                </a:lnTo>
                <a:lnTo>
                  <a:pt x="116086" y="0"/>
                </a:lnTo>
                <a:lnTo>
                  <a:pt x="125016" y="0"/>
                </a:lnTo>
                <a:lnTo>
                  <a:pt x="133946" y="8929"/>
                </a:lnTo>
                <a:lnTo>
                  <a:pt x="142875" y="0"/>
                </a:lnTo>
                <a:lnTo>
                  <a:pt x="151805" y="8929"/>
                </a:lnTo>
                <a:lnTo>
                  <a:pt x="160735" y="8929"/>
                </a:lnTo>
                <a:lnTo>
                  <a:pt x="169664" y="8929"/>
                </a:lnTo>
                <a:lnTo>
                  <a:pt x="169664" y="26789"/>
                </a:lnTo>
                <a:lnTo>
                  <a:pt x="178594" y="17859"/>
                </a:lnTo>
                <a:lnTo>
                  <a:pt x="178594" y="17859"/>
                </a:lnTo>
                <a:lnTo>
                  <a:pt x="178594" y="44648"/>
                </a:lnTo>
                <a:lnTo>
                  <a:pt x="178594" y="35719"/>
                </a:lnTo>
                <a:lnTo>
                  <a:pt x="178594" y="53578"/>
                </a:lnTo>
                <a:lnTo>
                  <a:pt x="178594" y="62508"/>
                </a:lnTo>
                <a:lnTo>
                  <a:pt x="169664" y="62508"/>
                </a:lnTo>
                <a:lnTo>
                  <a:pt x="169664" y="80367"/>
                </a:lnTo>
                <a:lnTo>
                  <a:pt x="169664" y="89297"/>
                </a:lnTo>
                <a:lnTo>
                  <a:pt x="151805" y="89297"/>
                </a:lnTo>
                <a:lnTo>
                  <a:pt x="142875" y="116086"/>
                </a:lnTo>
                <a:lnTo>
                  <a:pt x="142875" y="107156"/>
                </a:lnTo>
                <a:lnTo>
                  <a:pt x="125016" y="107156"/>
                </a:lnTo>
                <a:lnTo>
                  <a:pt x="116086" y="125015"/>
                </a:lnTo>
                <a:lnTo>
                  <a:pt x="107157" y="107156"/>
                </a:lnTo>
                <a:lnTo>
                  <a:pt x="89297" y="116086"/>
                </a:lnTo>
                <a:lnTo>
                  <a:pt x="80368" y="125015"/>
                </a:lnTo>
                <a:lnTo>
                  <a:pt x="71438" y="107156"/>
                </a:lnTo>
                <a:lnTo>
                  <a:pt x="62508" y="125015"/>
                </a:lnTo>
                <a:lnTo>
                  <a:pt x="53578" y="107156"/>
                </a:lnTo>
                <a:lnTo>
                  <a:pt x="35719" y="107156"/>
                </a:lnTo>
                <a:lnTo>
                  <a:pt x="35719" y="116086"/>
                </a:lnTo>
                <a:lnTo>
                  <a:pt x="26789" y="89297"/>
                </a:lnTo>
                <a:lnTo>
                  <a:pt x="17860" y="89297"/>
                </a:lnTo>
                <a:lnTo>
                  <a:pt x="8930" y="98226"/>
                </a:lnTo>
                <a:lnTo>
                  <a:pt x="8930" y="80367"/>
                </a:lnTo>
                <a:lnTo>
                  <a:pt x="0" y="80367"/>
                </a:lnTo>
                <a:lnTo>
                  <a:pt x="8930" y="71437"/>
                </a:lnTo>
                <a:lnTo>
                  <a:pt x="0" y="53578"/>
                </a:lnTo>
                <a:lnTo>
                  <a:pt x="8930" y="62508"/>
                </a:lnTo>
                <a:lnTo>
                  <a:pt x="8930" y="44648"/>
                </a:lnTo>
                <a:lnTo>
                  <a:pt x="17860" y="35719"/>
                </a:lnTo>
                <a:lnTo>
                  <a:pt x="26789" y="44648"/>
                </a:lnTo>
                <a:lnTo>
                  <a:pt x="35719" y="17859"/>
                </a:lnTo>
                <a:lnTo>
                  <a:pt x="44649" y="17859"/>
                </a:lnTo>
                <a:lnTo>
                  <a:pt x="53578" y="17859"/>
                </a:lnTo>
                <a:lnTo>
                  <a:pt x="62508" y="8929"/>
                </a:lnTo>
                <a:lnTo>
                  <a:pt x="80368" y="8929"/>
                </a:lnTo>
                <a:lnTo>
                  <a:pt x="89297" y="0"/>
                </a:lnTo>
                <a:lnTo>
                  <a:pt x="98227" y="0"/>
                </a:lnTo>
                <a:lnTo>
                  <a:pt x="107157" y="17859"/>
                </a:lnTo>
                <a:lnTo>
                  <a:pt x="125016" y="0"/>
                </a:lnTo>
                <a:lnTo>
                  <a:pt x="125016" y="8929"/>
                </a:lnTo>
                <a:lnTo>
                  <a:pt x="133946" y="26789"/>
                </a:lnTo>
                <a:lnTo>
                  <a:pt x="142875" y="8929"/>
                </a:lnTo>
                <a:lnTo>
                  <a:pt x="151805" y="26789"/>
                </a:lnTo>
                <a:lnTo>
                  <a:pt x="160735" y="35719"/>
                </a:lnTo>
                <a:lnTo>
                  <a:pt x="160735" y="35719"/>
                </a:lnTo>
                <a:lnTo>
                  <a:pt x="160735" y="53578"/>
                </a:lnTo>
                <a:lnTo>
                  <a:pt x="160735" y="53578"/>
                </a:lnTo>
                <a:lnTo>
                  <a:pt x="151805" y="53578"/>
                </a:lnTo>
                <a:lnTo>
                  <a:pt x="151805" y="80367"/>
                </a:lnTo>
                <a:lnTo>
                  <a:pt x="151805" y="71437"/>
                </a:lnTo>
                <a:lnTo>
                  <a:pt x="142875" y="80367"/>
                </a:lnTo>
                <a:lnTo>
                  <a:pt x="133946" y="98226"/>
                </a:lnTo>
                <a:lnTo>
                  <a:pt x="125016" y="89297"/>
                </a:lnTo>
                <a:lnTo>
                  <a:pt x="116086" y="107156"/>
                </a:lnTo>
                <a:lnTo>
                  <a:pt x="116086" y="107156"/>
                </a:lnTo>
                <a:lnTo>
                  <a:pt x="98227" y="98226"/>
                </a:lnTo>
                <a:lnTo>
                  <a:pt x="89297" y="116086"/>
                </a:lnTo>
                <a:lnTo>
                  <a:pt x="89297" y="107156"/>
                </a:lnTo>
                <a:lnTo>
                  <a:pt x="80368" y="107156"/>
                </a:lnTo>
                <a:lnTo>
                  <a:pt x="71438" y="116086"/>
                </a:lnTo>
                <a:lnTo>
                  <a:pt x="71438" y="98226"/>
                </a:lnTo>
                <a:lnTo>
                  <a:pt x="62508" y="98226"/>
                </a:lnTo>
                <a:lnTo>
                  <a:pt x="62508" y="98226"/>
                </a:lnTo>
                <a:lnTo>
                  <a:pt x="53578" y="89297"/>
                </a:lnTo>
                <a:lnTo>
                  <a:pt x="53578" y="98226"/>
                </a:lnTo>
                <a:lnTo>
                  <a:pt x="62508" y="80367"/>
                </a:lnTo>
                <a:lnTo>
                  <a:pt x="53578" y="71437"/>
                </a:lnTo>
                <a:lnTo>
                  <a:pt x="62508" y="80367"/>
                </a:lnTo>
                <a:lnTo>
                  <a:pt x="71438" y="62508"/>
                </a:lnTo>
                <a:lnTo>
                  <a:pt x="71438" y="62508"/>
                </a:lnTo>
                <a:lnTo>
                  <a:pt x="80368" y="62508"/>
                </a:lnTo>
                <a:lnTo>
                  <a:pt x="80368" y="35719"/>
                </a:lnTo>
                <a:lnTo>
                  <a:pt x="89297" y="44648"/>
                </a:lnTo>
                <a:lnTo>
                  <a:pt x="107157" y="35719"/>
                </a:lnTo>
                <a:lnTo>
                  <a:pt x="116086" y="26789"/>
                </a:lnTo>
                <a:lnTo>
                  <a:pt x="125016" y="35719"/>
                </a:lnTo>
                <a:lnTo>
                  <a:pt x="133946" y="17859"/>
                </a:lnTo>
                <a:lnTo>
                  <a:pt x="133946" y="8929"/>
                </a:lnTo>
                <a:lnTo>
                  <a:pt x="151805" y="26789"/>
                </a:lnTo>
                <a:lnTo>
                  <a:pt x="160735" y="8929"/>
                </a:lnTo>
                <a:lnTo>
                  <a:pt x="160735" y="17859"/>
                </a:lnTo>
                <a:lnTo>
                  <a:pt x="169664" y="26789"/>
                </a:lnTo>
                <a:lnTo>
                  <a:pt x="169664" y="17859"/>
                </a:lnTo>
                <a:lnTo>
                  <a:pt x="178594" y="35719"/>
                </a:lnTo>
                <a:lnTo>
                  <a:pt x="187524" y="35719"/>
                </a:lnTo>
                <a:lnTo>
                  <a:pt x="187524" y="35719"/>
                </a:lnTo>
                <a:lnTo>
                  <a:pt x="187524" y="62508"/>
                </a:lnTo>
                <a:lnTo>
                  <a:pt x="187524" y="53578"/>
                </a:lnTo>
                <a:lnTo>
                  <a:pt x="178594" y="53578"/>
                </a:lnTo>
                <a:lnTo>
                  <a:pt x="178594" y="80367"/>
                </a:lnTo>
                <a:lnTo>
                  <a:pt x="169664" y="62508"/>
                </a:lnTo>
                <a:lnTo>
                  <a:pt x="169664" y="80367"/>
                </a:lnTo>
                <a:lnTo>
                  <a:pt x="160735" y="89297"/>
                </a:lnTo>
                <a:lnTo>
                  <a:pt x="151805" y="89297"/>
                </a:lnTo>
                <a:lnTo>
                  <a:pt x="142875" y="98226"/>
                </a:lnTo>
                <a:lnTo>
                  <a:pt x="142875" y="89297"/>
                </a:lnTo>
                <a:lnTo>
                  <a:pt x="125016" y="89297"/>
                </a:lnTo>
                <a:lnTo>
                  <a:pt x="125016" y="116086"/>
                </a:lnTo>
                <a:lnTo>
                  <a:pt x="116086" y="98226"/>
                </a:lnTo>
                <a:lnTo>
                  <a:pt x="107157" y="98226"/>
                </a:lnTo>
                <a:lnTo>
                  <a:pt x="107157" y="107156"/>
                </a:lnTo>
                <a:lnTo>
                  <a:pt x="98227" y="98226"/>
                </a:lnTo>
                <a:lnTo>
                  <a:pt x="89297" y="107156"/>
                </a:lnTo>
                <a:lnTo>
                  <a:pt x="89297" y="98226"/>
                </a:lnTo>
                <a:lnTo>
                  <a:pt x="89297" y="89297"/>
                </a:lnTo>
                <a:lnTo>
                  <a:pt x="89297" y="98226"/>
                </a:lnTo>
                <a:lnTo>
                  <a:pt x="89297" y="80367"/>
                </a:lnTo>
                <a:lnTo>
                  <a:pt x="80368" y="80367"/>
                </a:lnTo>
                <a:lnTo>
                  <a:pt x="89297" y="89297"/>
                </a:lnTo>
                <a:lnTo>
                  <a:pt x="89297" y="62508"/>
                </a:lnTo>
                <a:lnTo>
                  <a:pt x="98227" y="62508"/>
                </a:lnTo>
                <a:lnTo>
                  <a:pt x="107157" y="62508"/>
                </a:lnTo>
                <a:lnTo>
                  <a:pt x="107157" y="53578"/>
                </a:lnTo>
                <a:lnTo>
                  <a:pt x="116086" y="53578"/>
                </a:lnTo>
                <a:lnTo>
                  <a:pt x="125016" y="44648"/>
                </a:lnTo>
                <a:lnTo>
                  <a:pt x="125016" y="44648"/>
                </a:lnTo>
                <a:lnTo>
                  <a:pt x="133946" y="53578"/>
                </a:lnTo>
                <a:lnTo>
                  <a:pt x="142875" y="44648"/>
                </a:lnTo>
                <a:lnTo>
                  <a:pt x="142875" y="44648"/>
                </a:lnTo>
                <a:lnTo>
                  <a:pt x="151805" y="53578"/>
                </a:lnTo>
                <a:lnTo>
                  <a:pt x="151805" y="44648"/>
                </a:lnTo>
                <a:lnTo>
                  <a:pt x="151805" y="53578"/>
                </a:lnTo>
                <a:lnTo>
                  <a:pt x="160735" y="62508"/>
                </a:lnTo>
                <a:lnTo>
                  <a:pt x="151805" y="53578"/>
                </a:lnTo>
                <a:lnTo>
                  <a:pt x="151805" y="71437"/>
                </a:lnTo>
                <a:lnTo>
                  <a:pt x="160735" y="62508"/>
                </a:lnTo>
                <a:lnTo>
                  <a:pt x="151805" y="71437"/>
                </a:lnTo>
                <a:lnTo>
                  <a:pt x="151805" y="89297"/>
                </a:lnTo>
                <a:lnTo>
                  <a:pt x="142875" y="80367"/>
                </a:lnTo>
                <a:lnTo>
                  <a:pt x="133946" y="89297"/>
                </a:lnTo>
                <a:lnTo>
                  <a:pt x="133946" y="98226"/>
                </a:lnTo>
                <a:lnTo>
                  <a:pt x="125016" y="89297"/>
                </a:lnTo>
                <a:lnTo>
                  <a:pt x="125016" y="98226"/>
                </a:lnTo>
                <a:lnTo>
                  <a:pt x="125016" y="89297"/>
                </a:lnTo>
                <a:lnTo>
                  <a:pt x="116086" y="89297"/>
                </a:lnTo>
                <a:lnTo>
                  <a:pt x="116086" y="107156"/>
                </a:lnTo>
                <a:lnTo>
                  <a:pt x="116086" y="89297"/>
                </a:lnTo>
                <a:lnTo>
                  <a:pt x="107157" y="89297"/>
                </a:lnTo>
                <a:lnTo>
                  <a:pt x="98227" y="89297"/>
                </a:lnTo>
                <a:lnTo>
                  <a:pt x="98227" y="8929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Freeform 40"/>
          <p:cNvSpPr/>
          <p:nvPr/>
        </p:nvSpPr>
        <p:spPr>
          <a:xfrm>
            <a:off x="5616773" y="3812976"/>
            <a:ext cx="169666" cy="125017"/>
          </a:xfrm>
          <a:custGeom>
            <a:avLst/>
            <a:gdLst/>
            <a:ahLst/>
            <a:cxnLst/>
            <a:rect l="0" t="0" r="0" b="0"/>
            <a:pathLst>
              <a:path w="169666" h="125017">
                <a:moveTo>
                  <a:pt x="62508" y="98227"/>
                </a:moveTo>
                <a:lnTo>
                  <a:pt x="62508" y="80367"/>
                </a:lnTo>
                <a:lnTo>
                  <a:pt x="62508" y="62508"/>
                </a:lnTo>
                <a:lnTo>
                  <a:pt x="53579" y="62508"/>
                </a:lnTo>
                <a:lnTo>
                  <a:pt x="53579" y="71438"/>
                </a:lnTo>
                <a:lnTo>
                  <a:pt x="53579" y="44649"/>
                </a:lnTo>
                <a:lnTo>
                  <a:pt x="53579" y="53578"/>
                </a:lnTo>
                <a:lnTo>
                  <a:pt x="53579" y="53578"/>
                </a:lnTo>
                <a:lnTo>
                  <a:pt x="44649" y="44649"/>
                </a:lnTo>
                <a:lnTo>
                  <a:pt x="44649" y="44649"/>
                </a:lnTo>
                <a:lnTo>
                  <a:pt x="53579" y="35719"/>
                </a:lnTo>
                <a:lnTo>
                  <a:pt x="53579" y="26789"/>
                </a:lnTo>
                <a:lnTo>
                  <a:pt x="53579" y="44649"/>
                </a:lnTo>
                <a:lnTo>
                  <a:pt x="62508" y="17860"/>
                </a:lnTo>
                <a:lnTo>
                  <a:pt x="62508" y="17860"/>
                </a:lnTo>
                <a:lnTo>
                  <a:pt x="71438" y="26789"/>
                </a:lnTo>
                <a:lnTo>
                  <a:pt x="71438" y="8930"/>
                </a:lnTo>
                <a:lnTo>
                  <a:pt x="80368" y="17860"/>
                </a:lnTo>
                <a:lnTo>
                  <a:pt x="89297" y="17860"/>
                </a:lnTo>
                <a:lnTo>
                  <a:pt x="98227" y="0"/>
                </a:lnTo>
                <a:lnTo>
                  <a:pt x="107157" y="17860"/>
                </a:lnTo>
                <a:lnTo>
                  <a:pt x="116086" y="8930"/>
                </a:lnTo>
                <a:lnTo>
                  <a:pt x="125016" y="8930"/>
                </a:lnTo>
                <a:lnTo>
                  <a:pt x="133946" y="26789"/>
                </a:lnTo>
                <a:lnTo>
                  <a:pt x="142875" y="8930"/>
                </a:lnTo>
                <a:lnTo>
                  <a:pt x="142875" y="17860"/>
                </a:lnTo>
                <a:lnTo>
                  <a:pt x="151805" y="35719"/>
                </a:lnTo>
                <a:lnTo>
                  <a:pt x="151805" y="26789"/>
                </a:lnTo>
                <a:lnTo>
                  <a:pt x="160735" y="44649"/>
                </a:lnTo>
                <a:lnTo>
                  <a:pt x="160735" y="44649"/>
                </a:lnTo>
                <a:lnTo>
                  <a:pt x="160735" y="53578"/>
                </a:lnTo>
                <a:lnTo>
                  <a:pt x="160735" y="71438"/>
                </a:lnTo>
                <a:lnTo>
                  <a:pt x="160735" y="62508"/>
                </a:lnTo>
                <a:lnTo>
                  <a:pt x="160735" y="71438"/>
                </a:lnTo>
                <a:lnTo>
                  <a:pt x="160735" y="89297"/>
                </a:lnTo>
                <a:lnTo>
                  <a:pt x="151805" y="80367"/>
                </a:lnTo>
                <a:lnTo>
                  <a:pt x="142875" y="98227"/>
                </a:lnTo>
                <a:lnTo>
                  <a:pt x="142875" y="107156"/>
                </a:lnTo>
                <a:lnTo>
                  <a:pt x="125016" y="98227"/>
                </a:lnTo>
                <a:lnTo>
                  <a:pt x="116086" y="116086"/>
                </a:lnTo>
                <a:lnTo>
                  <a:pt x="107157" y="107156"/>
                </a:lnTo>
                <a:lnTo>
                  <a:pt x="98227" y="107156"/>
                </a:lnTo>
                <a:lnTo>
                  <a:pt x="80368" y="125016"/>
                </a:lnTo>
                <a:lnTo>
                  <a:pt x="71438" y="116086"/>
                </a:lnTo>
                <a:lnTo>
                  <a:pt x="62508" y="116086"/>
                </a:lnTo>
                <a:lnTo>
                  <a:pt x="53579" y="125016"/>
                </a:lnTo>
                <a:lnTo>
                  <a:pt x="35719" y="107156"/>
                </a:lnTo>
                <a:lnTo>
                  <a:pt x="26790" y="116086"/>
                </a:lnTo>
                <a:lnTo>
                  <a:pt x="26790" y="107156"/>
                </a:lnTo>
                <a:lnTo>
                  <a:pt x="17860" y="98227"/>
                </a:lnTo>
                <a:lnTo>
                  <a:pt x="8930" y="107156"/>
                </a:lnTo>
                <a:lnTo>
                  <a:pt x="8930" y="89297"/>
                </a:lnTo>
                <a:lnTo>
                  <a:pt x="0" y="80367"/>
                </a:lnTo>
                <a:lnTo>
                  <a:pt x="0" y="89297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71438"/>
                </a:lnTo>
                <a:lnTo>
                  <a:pt x="17860" y="53578"/>
                </a:lnTo>
                <a:lnTo>
                  <a:pt x="26790" y="53578"/>
                </a:lnTo>
                <a:lnTo>
                  <a:pt x="35719" y="44649"/>
                </a:lnTo>
                <a:lnTo>
                  <a:pt x="35719" y="35719"/>
                </a:lnTo>
                <a:lnTo>
                  <a:pt x="53579" y="44649"/>
                </a:lnTo>
                <a:lnTo>
                  <a:pt x="62508" y="35719"/>
                </a:lnTo>
                <a:lnTo>
                  <a:pt x="71438" y="35719"/>
                </a:lnTo>
                <a:lnTo>
                  <a:pt x="89297" y="44649"/>
                </a:lnTo>
                <a:lnTo>
                  <a:pt x="98227" y="26789"/>
                </a:lnTo>
                <a:lnTo>
                  <a:pt x="107157" y="44649"/>
                </a:lnTo>
                <a:lnTo>
                  <a:pt x="116086" y="44649"/>
                </a:lnTo>
                <a:lnTo>
                  <a:pt x="116086" y="44649"/>
                </a:lnTo>
                <a:lnTo>
                  <a:pt x="125016" y="53578"/>
                </a:lnTo>
                <a:lnTo>
                  <a:pt x="133946" y="53578"/>
                </a:lnTo>
                <a:lnTo>
                  <a:pt x="133946" y="53578"/>
                </a:lnTo>
                <a:lnTo>
                  <a:pt x="142875" y="80367"/>
                </a:lnTo>
                <a:lnTo>
                  <a:pt x="142875" y="71438"/>
                </a:lnTo>
                <a:lnTo>
                  <a:pt x="142875" y="80367"/>
                </a:lnTo>
                <a:lnTo>
                  <a:pt x="142875" y="89297"/>
                </a:lnTo>
                <a:lnTo>
                  <a:pt x="142875" y="89297"/>
                </a:lnTo>
                <a:lnTo>
                  <a:pt x="142875" y="98227"/>
                </a:lnTo>
                <a:lnTo>
                  <a:pt x="142875" y="98227"/>
                </a:lnTo>
                <a:lnTo>
                  <a:pt x="125016" y="98227"/>
                </a:lnTo>
                <a:lnTo>
                  <a:pt x="125016" y="116086"/>
                </a:lnTo>
                <a:lnTo>
                  <a:pt x="116086" y="107156"/>
                </a:lnTo>
                <a:lnTo>
                  <a:pt x="107157" y="107156"/>
                </a:lnTo>
                <a:lnTo>
                  <a:pt x="107157" y="125016"/>
                </a:lnTo>
                <a:lnTo>
                  <a:pt x="98227" y="98227"/>
                </a:lnTo>
                <a:lnTo>
                  <a:pt x="80368" y="116086"/>
                </a:lnTo>
                <a:lnTo>
                  <a:pt x="80368" y="116086"/>
                </a:lnTo>
                <a:lnTo>
                  <a:pt x="71438" y="107156"/>
                </a:lnTo>
                <a:lnTo>
                  <a:pt x="62508" y="116086"/>
                </a:lnTo>
                <a:lnTo>
                  <a:pt x="62508" y="107156"/>
                </a:lnTo>
                <a:lnTo>
                  <a:pt x="53579" y="98227"/>
                </a:lnTo>
                <a:lnTo>
                  <a:pt x="53579" y="107156"/>
                </a:lnTo>
                <a:lnTo>
                  <a:pt x="44649" y="89297"/>
                </a:lnTo>
                <a:lnTo>
                  <a:pt x="44649" y="89297"/>
                </a:lnTo>
                <a:lnTo>
                  <a:pt x="44649" y="98227"/>
                </a:lnTo>
                <a:lnTo>
                  <a:pt x="44649" y="71438"/>
                </a:lnTo>
                <a:lnTo>
                  <a:pt x="44649" y="80367"/>
                </a:lnTo>
                <a:lnTo>
                  <a:pt x="53579" y="71438"/>
                </a:lnTo>
                <a:lnTo>
                  <a:pt x="62508" y="62508"/>
                </a:lnTo>
                <a:lnTo>
                  <a:pt x="62508" y="62508"/>
                </a:lnTo>
                <a:lnTo>
                  <a:pt x="71438" y="44649"/>
                </a:lnTo>
                <a:lnTo>
                  <a:pt x="80368" y="44649"/>
                </a:lnTo>
                <a:lnTo>
                  <a:pt x="89297" y="53578"/>
                </a:lnTo>
                <a:lnTo>
                  <a:pt x="98227" y="44649"/>
                </a:lnTo>
                <a:lnTo>
                  <a:pt x="107157" y="44649"/>
                </a:lnTo>
                <a:lnTo>
                  <a:pt x="116086" y="53578"/>
                </a:lnTo>
                <a:lnTo>
                  <a:pt x="116086" y="44649"/>
                </a:lnTo>
                <a:lnTo>
                  <a:pt x="125016" y="53578"/>
                </a:lnTo>
                <a:lnTo>
                  <a:pt x="133946" y="53578"/>
                </a:lnTo>
                <a:lnTo>
                  <a:pt x="133946" y="53578"/>
                </a:lnTo>
                <a:lnTo>
                  <a:pt x="142875" y="80367"/>
                </a:lnTo>
                <a:lnTo>
                  <a:pt x="142875" y="62508"/>
                </a:lnTo>
                <a:lnTo>
                  <a:pt x="142875" y="71438"/>
                </a:lnTo>
                <a:lnTo>
                  <a:pt x="151805" y="89297"/>
                </a:lnTo>
                <a:lnTo>
                  <a:pt x="151805" y="71438"/>
                </a:lnTo>
                <a:lnTo>
                  <a:pt x="142875" y="89297"/>
                </a:lnTo>
                <a:lnTo>
                  <a:pt x="151805" y="98227"/>
                </a:lnTo>
                <a:lnTo>
                  <a:pt x="142875" y="89297"/>
                </a:lnTo>
                <a:lnTo>
                  <a:pt x="133946" y="98227"/>
                </a:lnTo>
                <a:lnTo>
                  <a:pt x="133946" y="98227"/>
                </a:lnTo>
                <a:lnTo>
                  <a:pt x="125016" y="98227"/>
                </a:lnTo>
                <a:lnTo>
                  <a:pt x="116086" y="107156"/>
                </a:lnTo>
                <a:lnTo>
                  <a:pt x="116086" y="98227"/>
                </a:lnTo>
                <a:lnTo>
                  <a:pt x="107157" y="98227"/>
                </a:lnTo>
                <a:lnTo>
                  <a:pt x="107157" y="107156"/>
                </a:lnTo>
                <a:lnTo>
                  <a:pt x="98227" y="98227"/>
                </a:lnTo>
                <a:lnTo>
                  <a:pt x="89297" y="98227"/>
                </a:lnTo>
                <a:lnTo>
                  <a:pt x="89297" y="98227"/>
                </a:lnTo>
                <a:lnTo>
                  <a:pt x="80368" y="89297"/>
                </a:lnTo>
                <a:lnTo>
                  <a:pt x="80368" y="98227"/>
                </a:lnTo>
                <a:lnTo>
                  <a:pt x="80368" y="80367"/>
                </a:lnTo>
                <a:lnTo>
                  <a:pt x="80368" y="80367"/>
                </a:lnTo>
                <a:lnTo>
                  <a:pt x="80368" y="89297"/>
                </a:lnTo>
                <a:lnTo>
                  <a:pt x="89297" y="62508"/>
                </a:lnTo>
                <a:lnTo>
                  <a:pt x="89297" y="62508"/>
                </a:lnTo>
                <a:lnTo>
                  <a:pt x="98227" y="62508"/>
                </a:lnTo>
                <a:lnTo>
                  <a:pt x="98227" y="44649"/>
                </a:lnTo>
                <a:lnTo>
                  <a:pt x="107157" y="53578"/>
                </a:lnTo>
                <a:lnTo>
                  <a:pt x="116086" y="44649"/>
                </a:lnTo>
                <a:lnTo>
                  <a:pt x="125016" y="35719"/>
                </a:lnTo>
                <a:lnTo>
                  <a:pt x="133946" y="44649"/>
                </a:lnTo>
                <a:lnTo>
                  <a:pt x="142875" y="26789"/>
                </a:lnTo>
                <a:lnTo>
                  <a:pt x="142875" y="26789"/>
                </a:lnTo>
                <a:lnTo>
                  <a:pt x="151805" y="44649"/>
                </a:lnTo>
                <a:lnTo>
                  <a:pt x="160735" y="17860"/>
                </a:lnTo>
                <a:lnTo>
                  <a:pt x="160735" y="35719"/>
                </a:lnTo>
                <a:lnTo>
                  <a:pt x="169665" y="35719"/>
                </a:lnTo>
                <a:lnTo>
                  <a:pt x="169665" y="35719"/>
                </a:lnTo>
                <a:lnTo>
                  <a:pt x="169665" y="44649"/>
                </a:lnTo>
                <a:lnTo>
                  <a:pt x="169665" y="35719"/>
                </a:lnTo>
                <a:lnTo>
                  <a:pt x="169665" y="44649"/>
                </a:lnTo>
                <a:lnTo>
                  <a:pt x="169665" y="62508"/>
                </a:lnTo>
                <a:lnTo>
                  <a:pt x="160735" y="44649"/>
                </a:lnTo>
                <a:lnTo>
                  <a:pt x="160735" y="53578"/>
                </a:lnTo>
                <a:lnTo>
                  <a:pt x="160735" y="62508"/>
                </a:lnTo>
                <a:lnTo>
                  <a:pt x="151805" y="53578"/>
                </a:lnTo>
                <a:lnTo>
                  <a:pt x="142875" y="71438"/>
                </a:lnTo>
                <a:lnTo>
                  <a:pt x="142875" y="71438"/>
                </a:lnTo>
                <a:lnTo>
                  <a:pt x="133946" y="62508"/>
                </a:lnTo>
                <a:lnTo>
                  <a:pt x="125016" y="80367"/>
                </a:lnTo>
                <a:lnTo>
                  <a:pt x="125016" y="71438"/>
                </a:lnTo>
                <a:lnTo>
                  <a:pt x="116086" y="71438"/>
                </a:lnTo>
                <a:lnTo>
                  <a:pt x="116086" y="80367"/>
                </a:lnTo>
                <a:lnTo>
                  <a:pt x="116086" y="62508"/>
                </a:lnTo>
                <a:lnTo>
                  <a:pt x="107157" y="71438"/>
                </a:lnTo>
                <a:lnTo>
                  <a:pt x="107157" y="71438"/>
                </a:lnTo>
                <a:lnTo>
                  <a:pt x="107157" y="62508"/>
                </a:lnTo>
                <a:lnTo>
                  <a:pt x="98227" y="62508"/>
                </a:lnTo>
                <a:lnTo>
                  <a:pt x="107157" y="53578"/>
                </a:lnTo>
                <a:lnTo>
                  <a:pt x="98227" y="44649"/>
                </a:lnTo>
                <a:lnTo>
                  <a:pt x="107157" y="62508"/>
                </a:lnTo>
                <a:lnTo>
                  <a:pt x="107157" y="44649"/>
                </a:lnTo>
                <a:lnTo>
                  <a:pt x="107157" y="44649"/>
                </a:lnTo>
                <a:lnTo>
                  <a:pt x="116086" y="53578"/>
                </a:lnTo>
                <a:lnTo>
                  <a:pt x="116086" y="35719"/>
                </a:lnTo>
                <a:lnTo>
                  <a:pt x="116086" y="44649"/>
                </a:lnTo>
                <a:lnTo>
                  <a:pt x="125016" y="44649"/>
                </a:lnTo>
                <a:lnTo>
                  <a:pt x="125016" y="35719"/>
                </a:lnTo>
                <a:lnTo>
                  <a:pt x="125016" y="17860"/>
                </a:lnTo>
                <a:lnTo>
                  <a:pt x="125016" y="17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Freeform 41"/>
          <p:cNvSpPr/>
          <p:nvPr/>
        </p:nvSpPr>
        <p:spPr>
          <a:xfrm>
            <a:off x="6331148" y="3411140"/>
            <a:ext cx="160736" cy="125017"/>
          </a:xfrm>
          <a:custGeom>
            <a:avLst/>
            <a:gdLst/>
            <a:ahLst/>
            <a:cxnLst/>
            <a:rect l="0" t="0" r="0" b="0"/>
            <a:pathLst>
              <a:path w="160736" h="125017">
                <a:moveTo>
                  <a:pt x="35719" y="89297"/>
                </a:moveTo>
                <a:lnTo>
                  <a:pt x="26790" y="71438"/>
                </a:lnTo>
                <a:lnTo>
                  <a:pt x="26790" y="44649"/>
                </a:lnTo>
                <a:lnTo>
                  <a:pt x="26790" y="44649"/>
                </a:lnTo>
                <a:lnTo>
                  <a:pt x="26790" y="53578"/>
                </a:lnTo>
                <a:lnTo>
                  <a:pt x="35719" y="26789"/>
                </a:lnTo>
                <a:lnTo>
                  <a:pt x="35719" y="26789"/>
                </a:lnTo>
                <a:lnTo>
                  <a:pt x="44649" y="26789"/>
                </a:lnTo>
                <a:lnTo>
                  <a:pt x="53579" y="17860"/>
                </a:lnTo>
                <a:lnTo>
                  <a:pt x="62508" y="26789"/>
                </a:lnTo>
                <a:lnTo>
                  <a:pt x="71438" y="8930"/>
                </a:lnTo>
                <a:lnTo>
                  <a:pt x="80368" y="8930"/>
                </a:lnTo>
                <a:lnTo>
                  <a:pt x="98227" y="17860"/>
                </a:lnTo>
                <a:lnTo>
                  <a:pt x="107157" y="0"/>
                </a:lnTo>
                <a:lnTo>
                  <a:pt x="116086" y="8930"/>
                </a:lnTo>
                <a:lnTo>
                  <a:pt x="125016" y="17860"/>
                </a:lnTo>
                <a:lnTo>
                  <a:pt x="125016" y="8930"/>
                </a:lnTo>
                <a:lnTo>
                  <a:pt x="133946" y="17860"/>
                </a:lnTo>
                <a:lnTo>
                  <a:pt x="142875" y="26789"/>
                </a:lnTo>
                <a:lnTo>
                  <a:pt x="142875" y="26789"/>
                </a:lnTo>
                <a:lnTo>
                  <a:pt x="142875" y="44649"/>
                </a:lnTo>
                <a:lnTo>
                  <a:pt x="142875" y="35719"/>
                </a:lnTo>
                <a:lnTo>
                  <a:pt x="142875" y="44649"/>
                </a:lnTo>
                <a:lnTo>
                  <a:pt x="142875" y="62508"/>
                </a:lnTo>
                <a:lnTo>
                  <a:pt x="133946" y="53578"/>
                </a:lnTo>
                <a:lnTo>
                  <a:pt x="125016" y="71438"/>
                </a:lnTo>
                <a:lnTo>
                  <a:pt x="116086" y="80367"/>
                </a:lnTo>
                <a:lnTo>
                  <a:pt x="107157" y="80367"/>
                </a:lnTo>
                <a:lnTo>
                  <a:pt x="98227" y="98227"/>
                </a:lnTo>
                <a:lnTo>
                  <a:pt x="89297" y="98227"/>
                </a:lnTo>
                <a:lnTo>
                  <a:pt x="71438" y="98227"/>
                </a:lnTo>
                <a:lnTo>
                  <a:pt x="62508" y="116086"/>
                </a:lnTo>
                <a:lnTo>
                  <a:pt x="53579" y="98227"/>
                </a:lnTo>
                <a:lnTo>
                  <a:pt x="35719" y="107156"/>
                </a:lnTo>
                <a:lnTo>
                  <a:pt x="26790" y="116086"/>
                </a:lnTo>
                <a:lnTo>
                  <a:pt x="26790" y="98227"/>
                </a:lnTo>
                <a:lnTo>
                  <a:pt x="8930" y="98227"/>
                </a:lnTo>
                <a:lnTo>
                  <a:pt x="8930" y="89297"/>
                </a:lnTo>
                <a:lnTo>
                  <a:pt x="0" y="80367"/>
                </a:lnTo>
                <a:lnTo>
                  <a:pt x="0" y="80367"/>
                </a:lnTo>
                <a:lnTo>
                  <a:pt x="0" y="62508"/>
                </a:lnTo>
                <a:lnTo>
                  <a:pt x="0" y="53578"/>
                </a:lnTo>
                <a:lnTo>
                  <a:pt x="8930" y="62508"/>
                </a:lnTo>
                <a:lnTo>
                  <a:pt x="8930" y="35719"/>
                </a:lnTo>
                <a:lnTo>
                  <a:pt x="17860" y="44649"/>
                </a:lnTo>
                <a:lnTo>
                  <a:pt x="26790" y="44649"/>
                </a:lnTo>
                <a:lnTo>
                  <a:pt x="35719" y="26789"/>
                </a:lnTo>
                <a:lnTo>
                  <a:pt x="44649" y="35719"/>
                </a:lnTo>
                <a:lnTo>
                  <a:pt x="53579" y="26789"/>
                </a:lnTo>
                <a:lnTo>
                  <a:pt x="62508" y="17860"/>
                </a:lnTo>
                <a:lnTo>
                  <a:pt x="71438" y="44649"/>
                </a:lnTo>
                <a:lnTo>
                  <a:pt x="89297" y="26789"/>
                </a:lnTo>
                <a:lnTo>
                  <a:pt x="89297" y="26789"/>
                </a:lnTo>
                <a:lnTo>
                  <a:pt x="107157" y="44649"/>
                </a:lnTo>
                <a:lnTo>
                  <a:pt x="107157" y="35719"/>
                </a:lnTo>
                <a:lnTo>
                  <a:pt x="116086" y="44649"/>
                </a:lnTo>
                <a:lnTo>
                  <a:pt x="116086" y="62508"/>
                </a:lnTo>
                <a:lnTo>
                  <a:pt x="116086" y="53578"/>
                </a:lnTo>
                <a:lnTo>
                  <a:pt x="116086" y="71438"/>
                </a:lnTo>
                <a:lnTo>
                  <a:pt x="125016" y="71438"/>
                </a:lnTo>
                <a:lnTo>
                  <a:pt x="116086" y="71438"/>
                </a:lnTo>
                <a:lnTo>
                  <a:pt x="116086" y="89297"/>
                </a:lnTo>
                <a:lnTo>
                  <a:pt x="116086" y="71438"/>
                </a:lnTo>
                <a:lnTo>
                  <a:pt x="116086" y="80367"/>
                </a:lnTo>
                <a:lnTo>
                  <a:pt x="116086" y="89297"/>
                </a:lnTo>
                <a:lnTo>
                  <a:pt x="107157" y="80367"/>
                </a:lnTo>
                <a:lnTo>
                  <a:pt x="107157" y="89297"/>
                </a:lnTo>
                <a:lnTo>
                  <a:pt x="116086" y="89297"/>
                </a:lnTo>
                <a:lnTo>
                  <a:pt x="107157" y="80367"/>
                </a:lnTo>
                <a:lnTo>
                  <a:pt x="107157" y="98227"/>
                </a:lnTo>
                <a:lnTo>
                  <a:pt x="116086" y="89297"/>
                </a:lnTo>
                <a:lnTo>
                  <a:pt x="116086" y="89297"/>
                </a:lnTo>
                <a:lnTo>
                  <a:pt x="116086" y="107156"/>
                </a:lnTo>
                <a:lnTo>
                  <a:pt x="125016" y="89297"/>
                </a:lnTo>
                <a:lnTo>
                  <a:pt x="133946" y="98227"/>
                </a:lnTo>
                <a:lnTo>
                  <a:pt x="142875" y="107156"/>
                </a:lnTo>
                <a:lnTo>
                  <a:pt x="160735" y="125016"/>
                </a:lnTo>
                <a:lnTo>
                  <a:pt x="160735" y="12501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Freeform 42"/>
          <p:cNvSpPr/>
          <p:nvPr/>
        </p:nvSpPr>
        <p:spPr>
          <a:xfrm>
            <a:off x="4973836" y="2848570"/>
            <a:ext cx="2455665" cy="1446610"/>
          </a:xfrm>
          <a:custGeom>
            <a:avLst/>
            <a:gdLst/>
            <a:ahLst/>
            <a:cxnLst/>
            <a:rect l="0" t="0" r="0" b="0"/>
            <a:pathLst>
              <a:path w="2455665" h="1446610">
                <a:moveTo>
                  <a:pt x="0" y="1419820"/>
                </a:moveTo>
                <a:lnTo>
                  <a:pt x="8930" y="1428750"/>
                </a:lnTo>
                <a:lnTo>
                  <a:pt x="17859" y="1446609"/>
                </a:lnTo>
                <a:lnTo>
                  <a:pt x="17859" y="1428750"/>
                </a:lnTo>
                <a:lnTo>
                  <a:pt x="26789" y="1428750"/>
                </a:lnTo>
                <a:lnTo>
                  <a:pt x="35719" y="1437680"/>
                </a:lnTo>
                <a:lnTo>
                  <a:pt x="44648" y="1419820"/>
                </a:lnTo>
                <a:lnTo>
                  <a:pt x="44648" y="1419820"/>
                </a:lnTo>
                <a:lnTo>
                  <a:pt x="53578" y="1428750"/>
                </a:lnTo>
                <a:lnTo>
                  <a:pt x="53578" y="1410891"/>
                </a:lnTo>
                <a:lnTo>
                  <a:pt x="62508" y="1410891"/>
                </a:lnTo>
                <a:lnTo>
                  <a:pt x="80367" y="1401961"/>
                </a:lnTo>
                <a:lnTo>
                  <a:pt x="80367" y="1393031"/>
                </a:lnTo>
                <a:lnTo>
                  <a:pt x="89297" y="1401961"/>
                </a:lnTo>
                <a:lnTo>
                  <a:pt x="98227" y="1384101"/>
                </a:lnTo>
                <a:lnTo>
                  <a:pt x="98227" y="1375172"/>
                </a:lnTo>
                <a:lnTo>
                  <a:pt x="116086" y="1384101"/>
                </a:lnTo>
                <a:lnTo>
                  <a:pt x="125016" y="1357312"/>
                </a:lnTo>
                <a:lnTo>
                  <a:pt x="133945" y="1357312"/>
                </a:lnTo>
                <a:lnTo>
                  <a:pt x="142875" y="1357312"/>
                </a:lnTo>
                <a:lnTo>
                  <a:pt x="151805" y="1348383"/>
                </a:lnTo>
                <a:lnTo>
                  <a:pt x="160734" y="1348383"/>
                </a:lnTo>
                <a:lnTo>
                  <a:pt x="169664" y="1330523"/>
                </a:lnTo>
                <a:lnTo>
                  <a:pt x="178594" y="1330523"/>
                </a:lnTo>
                <a:lnTo>
                  <a:pt x="187523" y="1339453"/>
                </a:lnTo>
                <a:lnTo>
                  <a:pt x="196453" y="1312664"/>
                </a:lnTo>
                <a:lnTo>
                  <a:pt x="205383" y="1312664"/>
                </a:lnTo>
                <a:lnTo>
                  <a:pt x="223242" y="1312664"/>
                </a:lnTo>
                <a:lnTo>
                  <a:pt x="232172" y="1294805"/>
                </a:lnTo>
                <a:lnTo>
                  <a:pt x="241102" y="1303734"/>
                </a:lnTo>
                <a:lnTo>
                  <a:pt x="250031" y="1285875"/>
                </a:lnTo>
                <a:lnTo>
                  <a:pt x="258961" y="1276945"/>
                </a:lnTo>
                <a:lnTo>
                  <a:pt x="267891" y="1285875"/>
                </a:lnTo>
                <a:lnTo>
                  <a:pt x="285750" y="1259086"/>
                </a:lnTo>
                <a:lnTo>
                  <a:pt x="294680" y="1250156"/>
                </a:lnTo>
                <a:lnTo>
                  <a:pt x="303609" y="1259086"/>
                </a:lnTo>
                <a:lnTo>
                  <a:pt x="312539" y="1232297"/>
                </a:lnTo>
                <a:lnTo>
                  <a:pt x="321469" y="1232297"/>
                </a:lnTo>
                <a:lnTo>
                  <a:pt x="339328" y="1232297"/>
                </a:lnTo>
                <a:lnTo>
                  <a:pt x="348258" y="1214437"/>
                </a:lnTo>
                <a:lnTo>
                  <a:pt x="357187" y="1214437"/>
                </a:lnTo>
                <a:lnTo>
                  <a:pt x="375047" y="1196578"/>
                </a:lnTo>
                <a:lnTo>
                  <a:pt x="383977" y="1187648"/>
                </a:lnTo>
                <a:lnTo>
                  <a:pt x="401836" y="1196578"/>
                </a:lnTo>
                <a:lnTo>
                  <a:pt x="410766" y="1169789"/>
                </a:lnTo>
                <a:lnTo>
                  <a:pt x="419695" y="1169789"/>
                </a:lnTo>
                <a:lnTo>
                  <a:pt x="437555" y="1169789"/>
                </a:lnTo>
                <a:lnTo>
                  <a:pt x="446484" y="1151930"/>
                </a:lnTo>
                <a:lnTo>
                  <a:pt x="455414" y="1151930"/>
                </a:lnTo>
                <a:lnTo>
                  <a:pt x="473273" y="1143000"/>
                </a:lnTo>
                <a:lnTo>
                  <a:pt x="482203" y="1134070"/>
                </a:lnTo>
                <a:lnTo>
                  <a:pt x="500062" y="1134070"/>
                </a:lnTo>
                <a:lnTo>
                  <a:pt x="508992" y="1116211"/>
                </a:lnTo>
                <a:lnTo>
                  <a:pt x="517922" y="1107281"/>
                </a:lnTo>
                <a:lnTo>
                  <a:pt x="535781" y="1116211"/>
                </a:lnTo>
                <a:lnTo>
                  <a:pt x="544711" y="1089422"/>
                </a:lnTo>
                <a:lnTo>
                  <a:pt x="562570" y="1089422"/>
                </a:lnTo>
                <a:lnTo>
                  <a:pt x="571500" y="1089422"/>
                </a:lnTo>
                <a:lnTo>
                  <a:pt x="589359" y="1071562"/>
                </a:lnTo>
                <a:lnTo>
                  <a:pt x="598289" y="1071562"/>
                </a:lnTo>
                <a:lnTo>
                  <a:pt x="616148" y="1053703"/>
                </a:lnTo>
                <a:lnTo>
                  <a:pt x="625078" y="1044773"/>
                </a:lnTo>
                <a:lnTo>
                  <a:pt x="642937" y="1053703"/>
                </a:lnTo>
                <a:lnTo>
                  <a:pt x="651867" y="1035844"/>
                </a:lnTo>
                <a:lnTo>
                  <a:pt x="669727" y="1026914"/>
                </a:lnTo>
                <a:lnTo>
                  <a:pt x="678656" y="1026914"/>
                </a:lnTo>
                <a:lnTo>
                  <a:pt x="696516" y="1009055"/>
                </a:lnTo>
                <a:lnTo>
                  <a:pt x="705445" y="1009055"/>
                </a:lnTo>
                <a:lnTo>
                  <a:pt x="723305" y="1000125"/>
                </a:lnTo>
                <a:lnTo>
                  <a:pt x="732234" y="982266"/>
                </a:lnTo>
                <a:lnTo>
                  <a:pt x="741164" y="982266"/>
                </a:lnTo>
                <a:lnTo>
                  <a:pt x="759023" y="964406"/>
                </a:lnTo>
                <a:lnTo>
                  <a:pt x="767953" y="955476"/>
                </a:lnTo>
                <a:lnTo>
                  <a:pt x="785812" y="964406"/>
                </a:lnTo>
                <a:lnTo>
                  <a:pt x="803672" y="937617"/>
                </a:lnTo>
                <a:lnTo>
                  <a:pt x="812602" y="937617"/>
                </a:lnTo>
                <a:lnTo>
                  <a:pt x="830461" y="937617"/>
                </a:lnTo>
                <a:lnTo>
                  <a:pt x="839391" y="919758"/>
                </a:lnTo>
                <a:lnTo>
                  <a:pt x="857250" y="919758"/>
                </a:lnTo>
                <a:lnTo>
                  <a:pt x="875109" y="910828"/>
                </a:lnTo>
                <a:lnTo>
                  <a:pt x="884039" y="901898"/>
                </a:lnTo>
                <a:lnTo>
                  <a:pt x="892969" y="901898"/>
                </a:lnTo>
                <a:lnTo>
                  <a:pt x="910828" y="884039"/>
                </a:lnTo>
                <a:lnTo>
                  <a:pt x="919758" y="875109"/>
                </a:lnTo>
                <a:lnTo>
                  <a:pt x="937617" y="884039"/>
                </a:lnTo>
                <a:lnTo>
                  <a:pt x="946547" y="857250"/>
                </a:lnTo>
                <a:lnTo>
                  <a:pt x="964406" y="857250"/>
                </a:lnTo>
                <a:lnTo>
                  <a:pt x="982266" y="857250"/>
                </a:lnTo>
                <a:lnTo>
                  <a:pt x="991195" y="839391"/>
                </a:lnTo>
                <a:lnTo>
                  <a:pt x="1000125" y="839391"/>
                </a:lnTo>
                <a:lnTo>
                  <a:pt x="1026914" y="821531"/>
                </a:lnTo>
                <a:lnTo>
                  <a:pt x="1026914" y="812601"/>
                </a:lnTo>
                <a:lnTo>
                  <a:pt x="1044773" y="821531"/>
                </a:lnTo>
                <a:lnTo>
                  <a:pt x="1062633" y="794742"/>
                </a:lnTo>
                <a:lnTo>
                  <a:pt x="1071562" y="794742"/>
                </a:lnTo>
                <a:lnTo>
                  <a:pt x="1089422" y="794742"/>
                </a:lnTo>
                <a:lnTo>
                  <a:pt x="1107281" y="767953"/>
                </a:lnTo>
                <a:lnTo>
                  <a:pt x="1116211" y="776883"/>
                </a:lnTo>
                <a:lnTo>
                  <a:pt x="1134070" y="767953"/>
                </a:lnTo>
                <a:lnTo>
                  <a:pt x="1143000" y="750094"/>
                </a:lnTo>
                <a:lnTo>
                  <a:pt x="1160859" y="759023"/>
                </a:lnTo>
                <a:lnTo>
                  <a:pt x="1178719" y="732234"/>
                </a:lnTo>
                <a:lnTo>
                  <a:pt x="1187648" y="723305"/>
                </a:lnTo>
                <a:lnTo>
                  <a:pt x="1205508" y="732234"/>
                </a:lnTo>
                <a:lnTo>
                  <a:pt x="1223367" y="705445"/>
                </a:lnTo>
                <a:lnTo>
                  <a:pt x="1232297" y="705445"/>
                </a:lnTo>
                <a:lnTo>
                  <a:pt x="1250156" y="705445"/>
                </a:lnTo>
                <a:lnTo>
                  <a:pt x="1259086" y="687586"/>
                </a:lnTo>
                <a:lnTo>
                  <a:pt x="1276945" y="687586"/>
                </a:lnTo>
                <a:lnTo>
                  <a:pt x="1294805" y="678656"/>
                </a:lnTo>
                <a:lnTo>
                  <a:pt x="1303734" y="660797"/>
                </a:lnTo>
                <a:lnTo>
                  <a:pt x="1321594" y="669726"/>
                </a:lnTo>
                <a:lnTo>
                  <a:pt x="1339453" y="651867"/>
                </a:lnTo>
                <a:lnTo>
                  <a:pt x="1348383" y="634008"/>
                </a:lnTo>
                <a:lnTo>
                  <a:pt x="1366242" y="642937"/>
                </a:lnTo>
                <a:lnTo>
                  <a:pt x="1384102" y="616148"/>
                </a:lnTo>
                <a:lnTo>
                  <a:pt x="1393031" y="616148"/>
                </a:lnTo>
                <a:lnTo>
                  <a:pt x="1419820" y="607219"/>
                </a:lnTo>
                <a:lnTo>
                  <a:pt x="1428750" y="589359"/>
                </a:lnTo>
                <a:lnTo>
                  <a:pt x="1446609" y="589359"/>
                </a:lnTo>
                <a:lnTo>
                  <a:pt x="1473398" y="571500"/>
                </a:lnTo>
                <a:lnTo>
                  <a:pt x="1482328" y="562570"/>
                </a:lnTo>
                <a:lnTo>
                  <a:pt x="1509117" y="571500"/>
                </a:lnTo>
                <a:lnTo>
                  <a:pt x="1526977" y="535781"/>
                </a:lnTo>
                <a:lnTo>
                  <a:pt x="1535906" y="535781"/>
                </a:lnTo>
                <a:lnTo>
                  <a:pt x="1562695" y="526851"/>
                </a:lnTo>
                <a:lnTo>
                  <a:pt x="1580555" y="500062"/>
                </a:lnTo>
                <a:lnTo>
                  <a:pt x="1598414" y="500062"/>
                </a:lnTo>
                <a:lnTo>
                  <a:pt x="1625203" y="491133"/>
                </a:lnTo>
                <a:lnTo>
                  <a:pt x="1643062" y="473273"/>
                </a:lnTo>
                <a:lnTo>
                  <a:pt x="1660922" y="473273"/>
                </a:lnTo>
                <a:lnTo>
                  <a:pt x="1678781" y="446484"/>
                </a:lnTo>
                <a:lnTo>
                  <a:pt x="1696641" y="428625"/>
                </a:lnTo>
                <a:lnTo>
                  <a:pt x="1723430" y="437555"/>
                </a:lnTo>
                <a:lnTo>
                  <a:pt x="1750219" y="401836"/>
                </a:lnTo>
                <a:lnTo>
                  <a:pt x="1768078" y="401836"/>
                </a:lnTo>
                <a:lnTo>
                  <a:pt x="1794867" y="392906"/>
                </a:lnTo>
                <a:lnTo>
                  <a:pt x="1812727" y="366117"/>
                </a:lnTo>
                <a:lnTo>
                  <a:pt x="1839516" y="366117"/>
                </a:lnTo>
                <a:lnTo>
                  <a:pt x="1866305" y="339328"/>
                </a:lnTo>
                <a:lnTo>
                  <a:pt x="1884164" y="330398"/>
                </a:lnTo>
                <a:lnTo>
                  <a:pt x="1910953" y="330398"/>
                </a:lnTo>
                <a:lnTo>
                  <a:pt x="1937742" y="303609"/>
                </a:lnTo>
                <a:lnTo>
                  <a:pt x="1955602" y="285750"/>
                </a:lnTo>
                <a:lnTo>
                  <a:pt x="1982391" y="285750"/>
                </a:lnTo>
                <a:lnTo>
                  <a:pt x="2009180" y="258961"/>
                </a:lnTo>
                <a:lnTo>
                  <a:pt x="2027039" y="250031"/>
                </a:lnTo>
                <a:lnTo>
                  <a:pt x="2053828" y="241101"/>
                </a:lnTo>
                <a:lnTo>
                  <a:pt x="2071687" y="214312"/>
                </a:lnTo>
                <a:lnTo>
                  <a:pt x="2098477" y="214312"/>
                </a:lnTo>
                <a:lnTo>
                  <a:pt x="2125266" y="187523"/>
                </a:lnTo>
                <a:lnTo>
                  <a:pt x="2143125" y="178594"/>
                </a:lnTo>
                <a:lnTo>
                  <a:pt x="2169914" y="178594"/>
                </a:lnTo>
                <a:lnTo>
                  <a:pt x="2187773" y="151805"/>
                </a:lnTo>
                <a:lnTo>
                  <a:pt x="2205633" y="142875"/>
                </a:lnTo>
                <a:lnTo>
                  <a:pt x="2232422" y="142875"/>
                </a:lnTo>
                <a:lnTo>
                  <a:pt x="2250281" y="116086"/>
                </a:lnTo>
                <a:lnTo>
                  <a:pt x="2268141" y="116086"/>
                </a:lnTo>
                <a:lnTo>
                  <a:pt x="2294930" y="98226"/>
                </a:lnTo>
                <a:lnTo>
                  <a:pt x="2312789" y="89297"/>
                </a:lnTo>
                <a:lnTo>
                  <a:pt x="2321719" y="89297"/>
                </a:lnTo>
                <a:lnTo>
                  <a:pt x="2348508" y="71437"/>
                </a:lnTo>
                <a:lnTo>
                  <a:pt x="2357437" y="53578"/>
                </a:lnTo>
                <a:lnTo>
                  <a:pt x="2375297" y="62508"/>
                </a:lnTo>
                <a:lnTo>
                  <a:pt x="2393156" y="35719"/>
                </a:lnTo>
                <a:lnTo>
                  <a:pt x="2402086" y="35719"/>
                </a:lnTo>
                <a:lnTo>
                  <a:pt x="2411016" y="35719"/>
                </a:lnTo>
                <a:lnTo>
                  <a:pt x="2419945" y="17859"/>
                </a:lnTo>
                <a:lnTo>
                  <a:pt x="2428875" y="26789"/>
                </a:lnTo>
                <a:lnTo>
                  <a:pt x="2437805" y="17859"/>
                </a:lnTo>
                <a:lnTo>
                  <a:pt x="2455664" y="0"/>
                </a:lnTo>
                <a:lnTo>
                  <a:pt x="245566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Freeform 43"/>
          <p:cNvSpPr/>
          <p:nvPr/>
        </p:nvSpPr>
        <p:spPr>
          <a:xfrm>
            <a:off x="4991695" y="4214812"/>
            <a:ext cx="44650" cy="26790"/>
          </a:xfrm>
          <a:custGeom>
            <a:avLst/>
            <a:gdLst/>
            <a:ahLst/>
            <a:cxnLst/>
            <a:rect l="0" t="0" r="0" b="0"/>
            <a:pathLst>
              <a:path w="44650" h="26790">
                <a:moveTo>
                  <a:pt x="44649" y="26789"/>
                </a:moveTo>
                <a:lnTo>
                  <a:pt x="35719" y="17859"/>
                </a:lnTo>
                <a:lnTo>
                  <a:pt x="26789" y="8930"/>
                </a:lnTo>
                <a:lnTo>
                  <a:pt x="17860" y="17859"/>
                </a:lnTo>
                <a:lnTo>
                  <a:pt x="17860" y="893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Freeform 44"/>
          <p:cNvSpPr/>
          <p:nvPr/>
        </p:nvSpPr>
        <p:spPr>
          <a:xfrm>
            <a:off x="2777133" y="4277320"/>
            <a:ext cx="2160985" cy="1259087"/>
          </a:xfrm>
          <a:custGeom>
            <a:avLst/>
            <a:gdLst/>
            <a:ahLst/>
            <a:cxnLst/>
            <a:rect l="0" t="0" r="0" b="0"/>
            <a:pathLst>
              <a:path w="2160985" h="1259087">
                <a:moveTo>
                  <a:pt x="2160984" y="8930"/>
                </a:moveTo>
                <a:lnTo>
                  <a:pt x="2152055" y="0"/>
                </a:lnTo>
                <a:lnTo>
                  <a:pt x="2143125" y="0"/>
                </a:lnTo>
                <a:lnTo>
                  <a:pt x="2125265" y="0"/>
                </a:lnTo>
                <a:lnTo>
                  <a:pt x="2116336" y="26789"/>
                </a:lnTo>
                <a:lnTo>
                  <a:pt x="2098476" y="8930"/>
                </a:lnTo>
                <a:lnTo>
                  <a:pt x="2080617" y="26789"/>
                </a:lnTo>
                <a:lnTo>
                  <a:pt x="2071687" y="35719"/>
                </a:lnTo>
                <a:lnTo>
                  <a:pt x="2053828" y="35719"/>
                </a:lnTo>
                <a:lnTo>
                  <a:pt x="2035969" y="53578"/>
                </a:lnTo>
                <a:lnTo>
                  <a:pt x="2027039" y="53578"/>
                </a:lnTo>
                <a:lnTo>
                  <a:pt x="2009180" y="62508"/>
                </a:lnTo>
                <a:lnTo>
                  <a:pt x="1991320" y="80367"/>
                </a:lnTo>
                <a:lnTo>
                  <a:pt x="1973461" y="80367"/>
                </a:lnTo>
                <a:lnTo>
                  <a:pt x="1955601" y="89297"/>
                </a:lnTo>
                <a:lnTo>
                  <a:pt x="1937742" y="107156"/>
                </a:lnTo>
                <a:lnTo>
                  <a:pt x="1919883" y="98226"/>
                </a:lnTo>
                <a:lnTo>
                  <a:pt x="1893094" y="116086"/>
                </a:lnTo>
                <a:lnTo>
                  <a:pt x="1884164" y="133945"/>
                </a:lnTo>
                <a:lnTo>
                  <a:pt x="1848445" y="133945"/>
                </a:lnTo>
                <a:lnTo>
                  <a:pt x="1830586" y="160734"/>
                </a:lnTo>
                <a:lnTo>
                  <a:pt x="1812726" y="160734"/>
                </a:lnTo>
                <a:lnTo>
                  <a:pt x="1785937" y="169664"/>
                </a:lnTo>
                <a:lnTo>
                  <a:pt x="1768078" y="196453"/>
                </a:lnTo>
                <a:lnTo>
                  <a:pt x="1750219" y="187523"/>
                </a:lnTo>
                <a:lnTo>
                  <a:pt x="1723430" y="205383"/>
                </a:lnTo>
                <a:lnTo>
                  <a:pt x="1705570" y="223242"/>
                </a:lnTo>
                <a:lnTo>
                  <a:pt x="1678781" y="223242"/>
                </a:lnTo>
                <a:lnTo>
                  <a:pt x="1660922" y="241101"/>
                </a:lnTo>
                <a:lnTo>
                  <a:pt x="1643062" y="258961"/>
                </a:lnTo>
                <a:lnTo>
                  <a:pt x="1616273" y="258961"/>
                </a:lnTo>
                <a:lnTo>
                  <a:pt x="1589484" y="285750"/>
                </a:lnTo>
                <a:lnTo>
                  <a:pt x="1571625" y="285750"/>
                </a:lnTo>
                <a:lnTo>
                  <a:pt x="1535906" y="294680"/>
                </a:lnTo>
                <a:lnTo>
                  <a:pt x="1518047" y="321469"/>
                </a:lnTo>
                <a:lnTo>
                  <a:pt x="1491258" y="312539"/>
                </a:lnTo>
                <a:lnTo>
                  <a:pt x="1473398" y="339328"/>
                </a:lnTo>
                <a:lnTo>
                  <a:pt x="1446609" y="357187"/>
                </a:lnTo>
                <a:lnTo>
                  <a:pt x="1419820" y="357187"/>
                </a:lnTo>
                <a:lnTo>
                  <a:pt x="1393031" y="383976"/>
                </a:lnTo>
                <a:lnTo>
                  <a:pt x="1375172" y="392906"/>
                </a:lnTo>
                <a:lnTo>
                  <a:pt x="1348383" y="401836"/>
                </a:lnTo>
                <a:lnTo>
                  <a:pt x="1330523" y="437555"/>
                </a:lnTo>
                <a:lnTo>
                  <a:pt x="1303734" y="437555"/>
                </a:lnTo>
                <a:lnTo>
                  <a:pt x="1276945" y="446484"/>
                </a:lnTo>
                <a:lnTo>
                  <a:pt x="1259086" y="473273"/>
                </a:lnTo>
                <a:lnTo>
                  <a:pt x="1232297" y="473273"/>
                </a:lnTo>
                <a:lnTo>
                  <a:pt x="1205508" y="500062"/>
                </a:lnTo>
                <a:lnTo>
                  <a:pt x="1178719" y="517922"/>
                </a:lnTo>
                <a:lnTo>
                  <a:pt x="1151930" y="526851"/>
                </a:lnTo>
                <a:lnTo>
                  <a:pt x="1125140" y="553641"/>
                </a:lnTo>
                <a:lnTo>
                  <a:pt x="1107281" y="553641"/>
                </a:lnTo>
                <a:lnTo>
                  <a:pt x="1080492" y="571500"/>
                </a:lnTo>
                <a:lnTo>
                  <a:pt x="1053703" y="607219"/>
                </a:lnTo>
                <a:lnTo>
                  <a:pt x="1026914" y="607219"/>
                </a:lnTo>
                <a:lnTo>
                  <a:pt x="1000125" y="625078"/>
                </a:lnTo>
                <a:lnTo>
                  <a:pt x="982265" y="651868"/>
                </a:lnTo>
                <a:lnTo>
                  <a:pt x="955476" y="660797"/>
                </a:lnTo>
                <a:lnTo>
                  <a:pt x="928687" y="687586"/>
                </a:lnTo>
                <a:lnTo>
                  <a:pt x="901898" y="696516"/>
                </a:lnTo>
                <a:lnTo>
                  <a:pt x="875109" y="705446"/>
                </a:lnTo>
                <a:lnTo>
                  <a:pt x="848320" y="741164"/>
                </a:lnTo>
                <a:lnTo>
                  <a:pt x="830461" y="741164"/>
                </a:lnTo>
                <a:lnTo>
                  <a:pt x="794742" y="759024"/>
                </a:lnTo>
                <a:lnTo>
                  <a:pt x="776883" y="785813"/>
                </a:lnTo>
                <a:lnTo>
                  <a:pt x="750094" y="785813"/>
                </a:lnTo>
                <a:lnTo>
                  <a:pt x="723305" y="812602"/>
                </a:lnTo>
                <a:lnTo>
                  <a:pt x="705445" y="830461"/>
                </a:lnTo>
                <a:lnTo>
                  <a:pt x="678656" y="839391"/>
                </a:lnTo>
                <a:lnTo>
                  <a:pt x="651867" y="857250"/>
                </a:lnTo>
                <a:lnTo>
                  <a:pt x="625078" y="866180"/>
                </a:lnTo>
                <a:lnTo>
                  <a:pt x="598289" y="884039"/>
                </a:lnTo>
                <a:lnTo>
                  <a:pt x="571500" y="910828"/>
                </a:lnTo>
                <a:lnTo>
                  <a:pt x="553640" y="910828"/>
                </a:lnTo>
                <a:lnTo>
                  <a:pt x="526851" y="928688"/>
                </a:lnTo>
                <a:lnTo>
                  <a:pt x="500062" y="955477"/>
                </a:lnTo>
                <a:lnTo>
                  <a:pt x="482203" y="955477"/>
                </a:lnTo>
                <a:lnTo>
                  <a:pt x="455414" y="982266"/>
                </a:lnTo>
                <a:lnTo>
                  <a:pt x="437555" y="991196"/>
                </a:lnTo>
                <a:lnTo>
                  <a:pt x="410765" y="1000125"/>
                </a:lnTo>
                <a:lnTo>
                  <a:pt x="383976" y="1017985"/>
                </a:lnTo>
                <a:lnTo>
                  <a:pt x="366117" y="1026914"/>
                </a:lnTo>
                <a:lnTo>
                  <a:pt x="339328" y="1035844"/>
                </a:lnTo>
                <a:lnTo>
                  <a:pt x="312539" y="1062633"/>
                </a:lnTo>
                <a:lnTo>
                  <a:pt x="294680" y="1062633"/>
                </a:lnTo>
                <a:lnTo>
                  <a:pt x="267890" y="1080493"/>
                </a:lnTo>
                <a:lnTo>
                  <a:pt x="250031" y="1098352"/>
                </a:lnTo>
                <a:lnTo>
                  <a:pt x="232172" y="1098352"/>
                </a:lnTo>
                <a:lnTo>
                  <a:pt x="214312" y="1125141"/>
                </a:lnTo>
                <a:lnTo>
                  <a:pt x="196453" y="1134071"/>
                </a:lnTo>
                <a:lnTo>
                  <a:pt x="169664" y="1134071"/>
                </a:lnTo>
                <a:lnTo>
                  <a:pt x="151805" y="1160860"/>
                </a:lnTo>
                <a:lnTo>
                  <a:pt x="142875" y="1160860"/>
                </a:lnTo>
                <a:lnTo>
                  <a:pt x="116086" y="1178719"/>
                </a:lnTo>
                <a:lnTo>
                  <a:pt x="107156" y="1196578"/>
                </a:lnTo>
                <a:lnTo>
                  <a:pt x="89297" y="1187649"/>
                </a:lnTo>
                <a:lnTo>
                  <a:pt x="71437" y="1214438"/>
                </a:lnTo>
                <a:lnTo>
                  <a:pt x="53578" y="1232297"/>
                </a:lnTo>
                <a:lnTo>
                  <a:pt x="44648" y="1232297"/>
                </a:lnTo>
                <a:lnTo>
                  <a:pt x="26789" y="1250157"/>
                </a:lnTo>
                <a:lnTo>
                  <a:pt x="8930" y="1259086"/>
                </a:lnTo>
                <a:lnTo>
                  <a:pt x="0" y="1259086"/>
                </a:lnTo>
                <a:lnTo>
                  <a:pt x="0" y="12590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394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692695"/>
            <a:ext cx="5976664" cy="5775203"/>
          </a:xfrm>
        </p:spPr>
      </p:pic>
      <p:sp>
        <p:nvSpPr>
          <p:cNvPr id="46" name="Freeform 45"/>
          <p:cNvSpPr/>
          <p:nvPr/>
        </p:nvSpPr>
        <p:spPr>
          <a:xfrm>
            <a:off x="4741664" y="732234"/>
            <a:ext cx="803673" cy="750095"/>
          </a:xfrm>
          <a:custGeom>
            <a:avLst/>
            <a:gdLst/>
            <a:ahLst/>
            <a:cxnLst/>
            <a:rect l="0" t="0" r="0" b="0"/>
            <a:pathLst>
              <a:path w="803673" h="750095">
                <a:moveTo>
                  <a:pt x="517922" y="62508"/>
                </a:moveTo>
                <a:lnTo>
                  <a:pt x="500063" y="44649"/>
                </a:lnTo>
                <a:lnTo>
                  <a:pt x="473274" y="26789"/>
                </a:lnTo>
                <a:lnTo>
                  <a:pt x="455414" y="26789"/>
                </a:lnTo>
                <a:lnTo>
                  <a:pt x="437555" y="8930"/>
                </a:lnTo>
                <a:lnTo>
                  <a:pt x="410766" y="0"/>
                </a:lnTo>
                <a:lnTo>
                  <a:pt x="401836" y="17860"/>
                </a:lnTo>
                <a:lnTo>
                  <a:pt x="383977" y="0"/>
                </a:lnTo>
                <a:lnTo>
                  <a:pt x="357188" y="0"/>
                </a:lnTo>
                <a:lnTo>
                  <a:pt x="339328" y="8930"/>
                </a:lnTo>
                <a:lnTo>
                  <a:pt x="321469" y="0"/>
                </a:lnTo>
                <a:lnTo>
                  <a:pt x="303609" y="8930"/>
                </a:lnTo>
                <a:lnTo>
                  <a:pt x="276820" y="17860"/>
                </a:lnTo>
                <a:lnTo>
                  <a:pt x="258961" y="17860"/>
                </a:lnTo>
                <a:lnTo>
                  <a:pt x="232172" y="35719"/>
                </a:lnTo>
                <a:lnTo>
                  <a:pt x="223242" y="26789"/>
                </a:lnTo>
                <a:lnTo>
                  <a:pt x="196453" y="44649"/>
                </a:lnTo>
                <a:lnTo>
                  <a:pt x="178594" y="71438"/>
                </a:lnTo>
                <a:lnTo>
                  <a:pt x="151805" y="71438"/>
                </a:lnTo>
                <a:lnTo>
                  <a:pt x="133945" y="98227"/>
                </a:lnTo>
                <a:lnTo>
                  <a:pt x="116086" y="116086"/>
                </a:lnTo>
                <a:lnTo>
                  <a:pt x="89297" y="125016"/>
                </a:lnTo>
                <a:lnTo>
                  <a:pt x="71438" y="151805"/>
                </a:lnTo>
                <a:lnTo>
                  <a:pt x="62508" y="169664"/>
                </a:lnTo>
                <a:lnTo>
                  <a:pt x="44649" y="187524"/>
                </a:lnTo>
                <a:lnTo>
                  <a:pt x="35719" y="223242"/>
                </a:lnTo>
                <a:lnTo>
                  <a:pt x="26789" y="232172"/>
                </a:lnTo>
                <a:lnTo>
                  <a:pt x="17859" y="258961"/>
                </a:lnTo>
                <a:lnTo>
                  <a:pt x="8930" y="294680"/>
                </a:lnTo>
                <a:lnTo>
                  <a:pt x="8930" y="303610"/>
                </a:lnTo>
                <a:lnTo>
                  <a:pt x="0" y="339328"/>
                </a:lnTo>
                <a:lnTo>
                  <a:pt x="0" y="366117"/>
                </a:lnTo>
                <a:lnTo>
                  <a:pt x="0" y="383977"/>
                </a:lnTo>
                <a:lnTo>
                  <a:pt x="0" y="419696"/>
                </a:lnTo>
                <a:lnTo>
                  <a:pt x="8930" y="437555"/>
                </a:lnTo>
                <a:lnTo>
                  <a:pt x="8930" y="455414"/>
                </a:lnTo>
                <a:lnTo>
                  <a:pt x="8930" y="500063"/>
                </a:lnTo>
                <a:lnTo>
                  <a:pt x="17859" y="508993"/>
                </a:lnTo>
                <a:lnTo>
                  <a:pt x="26789" y="535782"/>
                </a:lnTo>
                <a:lnTo>
                  <a:pt x="44649" y="571500"/>
                </a:lnTo>
                <a:lnTo>
                  <a:pt x="53578" y="580430"/>
                </a:lnTo>
                <a:lnTo>
                  <a:pt x="62508" y="616149"/>
                </a:lnTo>
                <a:lnTo>
                  <a:pt x="80367" y="634008"/>
                </a:lnTo>
                <a:lnTo>
                  <a:pt x="98227" y="651868"/>
                </a:lnTo>
                <a:lnTo>
                  <a:pt x="116086" y="678656"/>
                </a:lnTo>
                <a:lnTo>
                  <a:pt x="142875" y="687586"/>
                </a:lnTo>
                <a:lnTo>
                  <a:pt x="151805" y="696516"/>
                </a:lnTo>
                <a:lnTo>
                  <a:pt x="178594" y="723305"/>
                </a:lnTo>
                <a:lnTo>
                  <a:pt x="205383" y="714375"/>
                </a:lnTo>
                <a:lnTo>
                  <a:pt x="223242" y="732235"/>
                </a:lnTo>
                <a:lnTo>
                  <a:pt x="258961" y="741164"/>
                </a:lnTo>
                <a:lnTo>
                  <a:pt x="276820" y="741164"/>
                </a:lnTo>
                <a:lnTo>
                  <a:pt x="312539" y="750094"/>
                </a:lnTo>
                <a:lnTo>
                  <a:pt x="339328" y="741164"/>
                </a:lnTo>
                <a:lnTo>
                  <a:pt x="366117" y="732235"/>
                </a:lnTo>
                <a:lnTo>
                  <a:pt x="401836" y="750094"/>
                </a:lnTo>
                <a:lnTo>
                  <a:pt x="437555" y="723305"/>
                </a:lnTo>
                <a:lnTo>
                  <a:pt x="464344" y="714375"/>
                </a:lnTo>
                <a:lnTo>
                  <a:pt x="500063" y="714375"/>
                </a:lnTo>
                <a:lnTo>
                  <a:pt x="535781" y="687586"/>
                </a:lnTo>
                <a:lnTo>
                  <a:pt x="571500" y="678656"/>
                </a:lnTo>
                <a:lnTo>
                  <a:pt x="607219" y="660797"/>
                </a:lnTo>
                <a:lnTo>
                  <a:pt x="634008" y="634008"/>
                </a:lnTo>
                <a:lnTo>
                  <a:pt x="660797" y="634008"/>
                </a:lnTo>
                <a:lnTo>
                  <a:pt x="687586" y="607219"/>
                </a:lnTo>
                <a:lnTo>
                  <a:pt x="705445" y="580430"/>
                </a:lnTo>
                <a:lnTo>
                  <a:pt x="723305" y="571500"/>
                </a:lnTo>
                <a:lnTo>
                  <a:pt x="750094" y="535782"/>
                </a:lnTo>
                <a:lnTo>
                  <a:pt x="759024" y="517922"/>
                </a:lnTo>
                <a:lnTo>
                  <a:pt x="776883" y="500063"/>
                </a:lnTo>
                <a:lnTo>
                  <a:pt x="785813" y="464344"/>
                </a:lnTo>
                <a:lnTo>
                  <a:pt x="794742" y="446485"/>
                </a:lnTo>
                <a:lnTo>
                  <a:pt x="803672" y="410766"/>
                </a:lnTo>
                <a:lnTo>
                  <a:pt x="803672" y="383977"/>
                </a:lnTo>
                <a:lnTo>
                  <a:pt x="803672" y="366117"/>
                </a:lnTo>
                <a:lnTo>
                  <a:pt x="803672" y="330399"/>
                </a:lnTo>
                <a:lnTo>
                  <a:pt x="803672" y="303610"/>
                </a:lnTo>
                <a:lnTo>
                  <a:pt x="794742" y="285750"/>
                </a:lnTo>
                <a:lnTo>
                  <a:pt x="794742" y="250032"/>
                </a:lnTo>
                <a:lnTo>
                  <a:pt x="776883" y="232172"/>
                </a:lnTo>
                <a:lnTo>
                  <a:pt x="767953" y="214313"/>
                </a:lnTo>
                <a:lnTo>
                  <a:pt x="759024" y="187524"/>
                </a:lnTo>
                <a:lnTo>
                  <a:pt x="741164" y="187524"/>
                </a:lnTo>
                <a:lnTo>
                  <a:pt x="732234" y="151805"/>
                </a:lnTo>
                <a:lnTo>
                  <a:pt x="714375" y="133946"/>
                </a:lnTo>
                <a:lnTo>
                  <a:pt x="696516" y="133946"/>
                </a:lnTo>
                <a:lnTo>
                  <a:pt x="678656" y="107157"/>
                </a:lnTo>
                <a:lnTo>
                  <a:pt x="660797" y="98227"/>
                </a:lnTo>
                <a:lnTo>
                  <a:pt x="651867" y="89297"/>
                </a:lnTo>
                <a:lnTo>
                  <a:pt x="634008" y="62508"/>
                </a:lnTo>
                <a:lnTo>
                  <a:pt x="625078" y="62508"/>
                </a:lnTo>
                <a:lnTo>
                  <a:pt x="607219" y="62508"/>
                </a:lnTo>
                <a:lnTo>
                  <a:pt x="607219" y="625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Freeform 46"/>
          <p:cNvSpPr/>
          <p:nvPr/>
        </p:nvSpPr>
        <p:spPr>
          <a:xfrm>
            <a:off x="5607844" y="696516"/>
            <a:ext cx="392907" cy="616149"/>
          </a:xfrm>
          <a:custGeom>
            <a:avLst/>
            <a:gdLst/>
            <a:ahLst/>
            <a:cxnLst/>
            <a:rect l="0" t="0" r="0" b="0"/>
            <a:pathLst>
              <a:path w="392907" h="616149">
                <a:moveTo>
                  <a:pt x="0" y="0"/>
                </a:moveTo>
                <a:lnTo>
                  <a:pt x="0" y="26789"/>
                </a:lnTo>
                <a:lnTo>
                  <a:pt x="0" y="44648"/>
                </a:lnTo>
                <a:lnTo>
                  <a:pt x="0" y="71437"/>
                </a:lnTo>
                <a:lnTo>
                  <a:pt x="8929" y="71437"/>
                </a:lnTo>
                <a:lnTo>
                  <a:pt x="17859" y="107156"/>
                </a:lnTo>
                <a:lnTo>
                  <a:pt x="26789" y="125015"/>
                </a:lnTo>
                <a:lnTo>
                  <a:pt x="35719" y="142875"/>
                </a:lnTo>
                <a:lnTo>
                  <a:pt x="44648" y="187523"/>
                </a:lnTo>
                <a:lnTo>
                  <a:pt x="62508" y="196453"/>
                </a:lnTo>
                <a:lnTo>
                  <a:pt x="80367" y="223242"/>
                </a:lnTo>
                <a:lnTo>
                  <a:pt x="89297" y="258960"/>
                </a:lnTo>
                <a:lnTo>
                  <a:pt x="107156" y="267890"/>
                </a:lnTo>
                <a:lnTo>
                  <a:pt x="116086" y="303609"/>
                </a:lnTo>
                <a:lnTo>
                  <a:pt x="125015" y="330398"/>
                </a:lnTo>
                <a:lnTo>
                  <a:pt x="133945" y="339328"/>
                </a:lnTo>
                <a:lnTo>
                  <a:pt x="133945" y="375046"/>
                </a:lnTo>
                <a:lnTo>
                  <a:pt x="151804" y="392906"/>
                </a:lnTo>
                <a:lnTo>
                  <a:pt x="151804" y="401835"/>
                </a:lnTo>
                <a:lnTo>
                  <a:pt x="151804" y="437554"/>
                </a:lnTo>
                <a:lnTo>
                  <a:pt x="160734" y="437554"/>
                </a:lnTo>
                <a:lnTo>
                  <a:pt x="160734" y="455414"/>
                </a:lnTo>
                <a:lnTo>
                  <a:pt x="160734" y="464343"/>
                </a:lnTo>
                <a:lnTo>
                  <a:pt x="160734" y="464343"/>
                </a:lnTo>
                <a:lnTo>
                  <a:pt x="151804" y="473273"/>
                </a:lnTo>
                <a:lnTo>
                  <a:pt x="160734" y="473273"/>
                </a:lnTo>
                <a:lnTo>
                  <a:pt x="151804" y="464343"/>
                </a:lnTo>
                <a:lnTo>
                  <a:pt x="151804" y="482203"/>
                </a:lnTo>
                <a:lnTo>
                  <a:pt x="151804" y="473273"/>
                </a:lnTo>
                <a:lnTo>
                  <a:pt x="151804" y="464343"/>
                </a:lnTo>
                <a:lnTo>
                  <a:pt x="151804" y="473273"/>
                </a:lnTo>
                <a:lnTo>
                  <a:pt x="142875" y="455414"/>
                </a:lnTo>
                <a:lnTo>
                  <a:pt x="142875" y="455414"/>
                </a:lnTo>
                <a:lnTo>
                  <a:pt x="151804" y="455414"/>
                </a:lnTo>
                <a:lnTo>
                  <a:pt x="142875" y="428625"/>
                </a:lnTo>
                <a:lnTo>
                  <a:pt x="151804" y="428625"/>
                </a:lnTo>
                <a:lnTo>
                  <a:pt x="151804" y="401835"/>
                </a:lnTo>
                <a:lnTo>
                  <a:pt x="160734" y="383976"/>
                </a:lnTo>
                <a:lnTo>
                  <a:pt x="169664" y="383976"/>
                </a:lnTo>
                <a:lnTo>
                  <a:pt x="178594" y="357187"/>
                </a:lnTo>
                <a:lnTo>
                  <a:pt x="187523" y="348257"/>
                </a:lnTo>
                <a:lnTo>
                  <a:pt x="196453" y="339328"/>
                </a:lnTo>
                <a:lnTo>
                  <a:pt x="214312" y="321468"/>
                </a:lnTo>
                <a:lnTo>
                  <a:pt x="223242" y="321468"/>
                </a:lnTo>
                <a:lnTo>
                  <a:pt x="241101" y="312539"/>
                </a:lnTo>
                <a:lnTo>
                  <a:pt x="250031" y="294679"/>
                </a:lnTo>
                <a:lnTo>
                  <a:pt x="267890" y="312539"/>
                </a:lnTo>
                <a:lnTo>
                  <a:pt x="285750" y="294679"/>
                </a:lnTo>
                <a:lnTo>
                  <a:pt x="294679" y="294679"/>
                </a:lnTo>
                <a:lnTo>
                  <a:pt x="312539" y="312539"/>
                </a:lnTo>
                <a:lnTo>
                  <a:pt x="330398" y="303609"/>
                </a:lnTo>
                <a:lnTo>
                  <a:pt x="339328" y="321468"/>
                </a:lnTo>
                <a:lnTo>
                  <a:pt x="357187" y="330398"/>
                </a:lnTo>
                <a:lnTo>
                  <a:pt x="366117" y="339328"/>
                </a:lnTo>
                <a:lnTo>
                  <a:pt x="375047" y="357187"/>
                </a:lnTo>
                <a:lnTo>
                  <a:pt x="392906" y="366117"/>
                </a:lnTo>
                <a:lnTo>
                  <a:pt x="392906" y="375046"/>
                </a:lnTo>
                <a:lnTo>
                  <a:pt x="392906" y="410765"/>
                </a:lnTo>
                <a:lnTo>
                  <a:pt x="392906" y="410765"/>
                </a:lnTo>
                <a:lnTo>
                  <a:pt x="392906" y="428625"/>
                </a:lnTo>
                <a:lnTo>
                  <a:pt x="383976" y="464343"/>
                </a:lnTo>
                <a:lnTo>
                  <a:pt x="375047" y="464343"/>
                </a:lnTo>
                <a:lnTo>
                  <a:pt x="357187" y="491132"/>
                </a:lnTo>
                <a:lnTo>
                  <a:pt x="348258" y="508992"/>
                </a:lnTo>
                <a:lnTo>
                  <a:pt x="321469" y="517921"/>
                </a:lnTo>
                <a:lnTo>
                  <a:pt x="303609" y="544711"/>
                </a:lnTo>
                <a:lnTo>
                  <a:pt x="276820" y="553640"/>
                </a:lnTo>
                <a:lnTo>
                  <a:pt x="250031" y="562570"/>
                </a:lnTo>
                <a:lnTo>
                  <a:pt x="232172" y="589359"/>
                </a:lnTo>
                <a:lnTo>
                  <a:pt x="205383" y="589359"/>
                </a:lnTo>
                <a:lnTo>
                  <a:pt x="178594" y="598289"/>
                </a:lnTo>
                <a:lnTo>
                  <a:pt x="160734" y="616148"/>
                </a:lnTo>
                <a:lnTo>
                  <a:pt x="133945" y="607218"/>
                </a:lnTo>
                <a:lnTo>
                  <a:pt x="116086" y="616148"/>
                </a:lnTo>
                <a:lnTo>
                  <a:pt x="98226" y="616148"/>
                </a:lnTo>
                <a:lnTo>
                  <a:pt x="80367" y="616148"/>
                </a:lnTo>
                <a:lnTo>
                  <a:pt x="80367" y="6161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Freeform 47"/>
          <p:cNvSpPr/>
          <p:nvPr/>
        </p:nvSpPr>
        <p:spPr>
          <a:xfrm>
            <a:off x="4339828" y="3375421"/>
            <a:ext cx="80368" cy="35720"/>
          </a:xfrm>
          <a:custGeom>
            <a:avLst/>
            <a:gdLst/>
            <a:ahLst/>
            <a:cxnLst/>
            <a:rect l="0" t="0" r="0" b="0"/>
            <a:pathLst>
              <a:path w="80368" h="35720">
                <a:moveTo>
                  <a:pt x="80367" y="8930"/>
                </a:moveTo>
                <a:lnTo>
                  <a:pt x="53578" y="17860"/>
                </a:lnTo>
                <a:lnTo>
                  <a:pt x="26789" y="0"/>
                </a:lnTo>
                <a:lnTo>
                  <a:pt x="17860" y="17860"/>
                </a:lnTo>
                <a:lnTo>
                  <a:pt x="0" y="35719"/>
                </a:lnTo>
                <a:lnTo>
                  <a:pt x="0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Freeform 48"/>
          <p:cNvSpPr/>
          <p:nvPr/>
        </p:nvSpPr>
        <p:spPr>
          <a:xfrm>
            <a:off x="4286250" y="3286125"/>
            <a:ext cx="151806" cy="125016"/>
          </a:xfrm>
          <a:custGeom>
            <a:avLst/>
            <a:gdLst/>
            <a:ahLst/>
            <a:cxnLst/>
            <a:rect l="0" t="0" r="0" b="0"/>
            <a:pathLst>
              <a:path w="151806" h="125016">
                <a:moveTo>
                  <a:pt x="35719" y="80367"/>
                </a:moveTo>
                <a:lnTo>
                  <a:pt x="26789" y="62507"/>
                </a:lnTo>
                <a:lnTo>
                  <a:pt x="35719" y="44648"/>
                </a:lnTo>
                <a:lnTo>
                  <a:pt x="26789" y="44648"/>
                </a:lnTo>
                <a:lnTo>
                  <a:pt x="35719" y="53578"/>
                </a:lnTo>
                <a:lnTo>
                  <a:pt x="35719" y="35718"/>
                </a:lnTo>
                <a:lnTo>
                  <a:pt x="35719" y="44648"/>
                </a:lnTo>
                <a:lnTo>
                  <a:pt x="53578" y="44648"/>
                </a:lnTo>
                <a:lnTo>
                  <a:pt x="53578" y="35718"/>
                </a:lnTo>
                <a:lnTo>
                  <a:pt x="62508" y="53578"/>
                </a:lnTo>
                <a:lnTo>
                  <a:pt x="71438" y="44648"/>
                </a:lnTo>
                <a:lnTo>
                  <a:pt x="80367" y="44648"/>
                </a:lnTo>
                <a:lnTo>
                  <a:pt x="89297" y="62507"/>
                </a:lnTo>
                <a:lnTo>
                  <a:pt x="107156" y="53578"/>
                </a:lnTo>
                <a:lnTo>
                  <a:pt x="107156" y="62507"/>
                </a:lnTo>
                <a:lnTo>
                  <a:pt x="116086" y="71437"/>
                </a:lnTo>
                <a:lnTo>
                  <a:pt x="116086" y="71437"/>
                </a:lnTo>
                <a:lnTo>
                  <a:pt x="116086" y="80367"/>
                </a:lnTo>
                <a:lnTo>
                  <a:pt x="125016" y="80367"/>
                </a:lnTo>
                <a:lnTo>
                  <a:pt x="116086" y="80367"/>
                </a:lnTo>
                <a:lnTo>
                  <a:pt x="116086" y="98226"/>
                </a:lnTo>
                <a:lnTo>
                  <a:pt x="107156" y="89296"/>
                </a:lnTo>
                <a:lnTo>
                  <a:pt x="98227" y="98226"/>
                </a:lnTo>
                <a:lnTo>
                  <a:pt x="89297" y="116086"/>
                </a:lnTo>
                <a:lnTo>
                  <a:pt x="80367" y="98226"/>
                </a:lnTo>
                <a:lnTo>
                  <a:pt x="62508" y="107156"/>
                </a:lnTo>
                <a:lnTo>
                  <a:pt x="53578" y="116086"/>
                </a:lnTo>
                <a:lnTo>
                  <a:pt x="44648" y="107156"/>
                </a:lnTo>
                <a:lnTo>
                  <a:pt x="26789" y="116086"/>
                </a:lnTo>
                <a:lnTo>
                  <a:pt x="26789" y="107156"/>
                </a:lnTo>
                <a:lnTo>
                  <a:pt x="17859" y="98226"/>
                </a:lnTo>
                <a:lnTo>
                  <a:pt x="8930" y="107156"/>
                </a:lnTo>
                <a:lnTo>
                  <a:pt x="8930" y="89296"/>
                </a:lnTo>
                <a:lnTo>
                  <a:pt x="0" y="80367"/>
                </a:lnTo>
                <a:lnTo>
                  <a:pt x="0" y="80367"/>
                </a:lnTo>
                <a:lnTo>
                  <a:pt x="0" y="53578"/>
                </a:lnTo>
                <a:lnTo>
                  <a:pt x="0" y="53578"/>
                </a:lnTo>
                <a:lnTo>
                  <a:pt x="8930" y="44648"/>
                </a:lnTo>
                <a:lnTo>
                  <a:pt x="17859" y="26789"/>
                </a:lnTo>
                <a:lnTo>
                  <a:pt x="26789" y="35718"/>
                </a:lnTo>
                <a:lnTo>
                  <a:pt x="35719" y="8929"/>
                </a:lnTo>
                <a:lnTo>
                  <a:pt x="44648" y="8929"/>
                </a:lnTo>
                <a:lnTo>
                  <a:pt x="53578" y="17859"/>
                </a:lnTo>
                <a:lnTo>
                  <a:pt x="62508" y="0"/>
                </a:lnTo>
                <a:lnTo>
                  <a:pt x="71438" y="0"/>
                </a:lnTo>
                <a:lnTo>
                  <a:pt x="89297" y="8929"/>
                </a:lnTo>
                <a:lnTo>
                  <a:pt x="98227" y="0"/>
                </a:lnTo>
                <a:lnTo>
                  <a:pt x="107156" y="8929"/>
                </a:lnTo>
                <a:lnTo>
                  <a:pt x="116086" y="8929"/>
                </a:lnTo>
                <a:lnTo>
                  <a:pt x="125016" y="8929"/>
                </a:lnTo>
                <a:lnTo>
                  <a:pt x="125016" y="35718"/>
                </a:lnTo>
                <a:lnTo>
                  <a:pt x="133945" y="26789"/>
                </a:lnTo>
                <a:lnTo>
                  <a:pt x="133945" y="26789"/>
                </a:lnTo>
                <a:lnTo>
                  <a:pt x="142875" y="44648"/>
                </a:lnTo>
                <a:lnTo>
                  <a:pt x="142875" y="35718"/>
                </a:lnTo>
                <a:lnTo>
                  <a:pt x="142875" y="53578"/>
                </a:lnTo>
                <a:lnTo>
                  <a:pt x="142875" y="62507"/>
                </a:lnTo>
                <a:lnTo>
                  <a:pt x="133945" y="62507"/>
                </a:lnTo>
                <a:lnTo>
                  <a:pt x="125016" y="80367"/>
                </a:lnTo>
                <a:lnTo>
                  <a:pt x="125016" y="80367"/>
                </a:lnTo>
                <a:lnTo>
                  <a:pt x="107156" y="89296"/>
                </a:lnTo>
                <a:lnTo>
                  <a:pt x="107156" y="107156"/>
                </a:lnTo>
                <a:lnTo>
                  <a:pt x="98227" y="98226"/>
                </a:lnTo>
                <a:lnTo>
                  <a:pt x="80367" y="107156"/>
                </a:lnTo>
                <a:lnTo>
                  <a:pt x="80367" y="116086"/>
                </a:lnTo>
                <a:lnTo>
                  <a:pt x="62508" y="107156"/>
                </a:lnTo>
                <a:lnTo>
                  <a:pt x="53578" y="116086"/>
                </a:lnTo>
                <a:lnTo>
                  <a:pt x="53578" y="107156"/>
                </a:lnTo>
                <a:lnTo>
                  <a:pt x="44648" y="98226"/>
                </a:lnTo>
                <a:lnTo>
                  <a:pt x="35719" y="107156"/>
                </a:lnTo>
                <a:lnTo>
                  <a:pt x="35719" y="89296"/>
                </a:lnTo>
                <a:lnTo>
                  <a:pt x="26789" y="80367"/>
                </a:lnTo>
                <a:lnTo>
                  <a:pt x="35719" y="80367"/>
                </a:lnTo>
                <a:lnTo>
                  <a:pt x="35719" y="53578"/>
                </a:lnTo>
                <a:lnTo>
                  <a:pt x="35719" y="53578"/>
                </a:lnTo>
                <a:lnTo>
                  <a:pt x="44648" y="53578"/>
                </a:lnTo>
                <a:lnTo>
                  <a:pt x="53578" y="35718"/>
                </a:lnTo>
                <a:lnTo>
                  <a:pt x="53578" y="44648"/>
                </a:lnTo>
                <a:lnTo>
                  <a:pt x="62508" y="35718"/>
                </a:lnTo>
                <a:lnTo>
                  <a:pt x="71438" y="26789"/>
                </a:lnTo>
                <a:lnTo>
                  <a:pt x="80367" y="35718"/>
                </a:lnTo>
                <a:lnTo>
                  <a:pt x="98227" y="26789"/>
                </a:lnTo>
                <a:lnTo>
                  <a:pt x="107156" y="26789"/>
                </a:lnTo>
                <a:lnTo>
                  <a:pt x="116086" y="35718"/>
                </a:lnTo>
                <a:lnTo>
                  <a:pt x="125016" y="26789"/>
                </a:lnTo>
                <a:lnTo>
                  <a:pt x="125016" y="44648"/>
                </a:lnTo>
                <a:lnTo>
                  <a:pt x="142875" y="53578"/>
                </a:lnTo>
                <a:lnTo>
                  <a:pt x="142875" y="44648"/>
                </a:lnTo>
                <a:lnTo>
                  <a:pt x="142875" y="71437"/>
                </a:lnTo>
                <a:lnTo>
                  <a:pt x="151805" y="62507"/>
                </a:lnTo>
                <a:lnTo>
                  <a:pt x="142875" y="71437"/>
                </a:lnTo>
                <a:lnTo>
                  <a:pt x="142875" y="98226"/>
                </a:lnTo>
                <a:lnTo>
                  <a:pt x="142875" y="89296"/>
                </a:lnTo>
                <a:lnTo>
                  <a:pt x="133945" y="98226"/>
                </a:lnTo>
                <a:lnTo>
                  <a:pt x="125016" y="116086"/>
                </a:lnTo>
                <a:lnTo>
                  <a:pt x="116086" y="107156"/>
                </a:lnTo>
                <a:lnTo>
                  <a:pt x="107156" y="116086"/>
                </a:lnTo>
                <a:lnTo>
                  <a:pt x="107156" y="116086"/>
                </a:lnTo>
                <a:lnTo>
                  <a:pt x="98227" y="107156"/>
                </a:lnTo>
                <a:lnTo>
                  <a:pt x="98227" y="125015"/>
                </a:lnTo>
                <a:lnTo>
                  <a:pt x="89297" y="107156"/>
                </a:lnTo>
                <a:lnTo>
                  <a:pt x="80367" y="98226"/>
                </a:lnTo>
                <a:lnTo>
                  <a:pt x="80367" y="107156"/>
                </a:lnTo>
                <a:lnTo>
                  <a:pt x="80367" y="80367"/>
                </a:lnTo>
                <a:lnTo>
                  <a:pt x="80367" y="89296"/>
                </a:lnTo>
                <a:lnTo>
                  <a:pt x="71438" y="98226"/>
                </a:lnTo>
                <a:lnTo>
                  <a:pt x="71438" y="982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1" name="Freeform 50"/>
          <p:cNvSpPr/>
          <p:nvPr/>
        </p:nvSpPr>
        <p:spPr>
          <a:xfrm>
            <a:off x="7420570" y="3991570"/>
            <a:ext cx="53579" cy="53579"/>
          </a:xfrm>
          <a:custGeom>
            <a:avLst/>
            <a:gdLst/>
            <a:ahLst/>
            <a:cxnLst/>
            <a:rect l="0" t="0" r="0" b="0"/>
            <a:pathLst>
              <a:path w="53579" h="53579">
                <a:moveTo>
                  <a:pt x="0" y="0"/>
                </a:moveTo>
                <a:lnTo>
                  <a:pt x="17860" y="17859"/>
                </a:lnTo>
                <a:lnTo>
                  <a:pt x="53578" y="53578"/>
                </a:lnTo>
                <a:lnTo>
                  <a:pt x="53578" y="5357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2" name="Freeform 51"/>
          <p:cNvSpPr/>
          <p:nvPr/>
        </p:nvSpPr>
        <p:spPr>
          <a:xfrm>
            <a:off x="5982891" y="4438054"/>
            <a:ext cx="151805" cy="142876"/>
          </a:xfrm>
          <a:custGeom>
            <a:avLst/>
            <a:gdLst/>
            <a:ahLst/>
            <a:cxnLst/>
            <a:rect l="0" t="0" r="0" b="0"/>
            <a:pathLst>
              <a:path w="151805" h="142876">
                <a:moveTo>
                  <a:pt x="44648" y="62508"/>
                </a:moveTo>
                <a:lnTo>
                  <a:pt x="35718" y="89297"/>
                </a:lnTo>
                <a:lnTo>
                  <a:pt x="26789" y="89297"/>
                </a:lnTo>
                <a:lnTo>
                  <a:pt x="17859" y="89297"/>
                </a:lnTo>
                <a:lnTo>
                  <a:pt x="17859" y="71438"/>
                </a:lnTo>
                <a:lnTo>
                  <a:pt x="8929" y="71438"/>
                </a:lnTo>
                <a:lnTo>
                  <a:pt x="17859" y="71438"/>
                </a:lnTo>
                <a:lnTo>
                  <a:pt x="8929" y="62508"/>
                </a:lnTo>
                <a:lnTo>
                  <a:pt x="8929" y="71438"/>
                </a:lnTo>
                <a:lnTo>
                  <a:pt x="8929" y="53578"/>
                </a:lnTo>
                <a:lnTo>
                  <a:pt x="8929" y="53578"/>
                </a:lnTo>
                <a:lnTo>
                  <a:pt x="17859" y="62508"/>
                </a:lnTo>
                <a:lnTo>
                  <a:pt x="17859" y="44649"/>
                </a:lnTo>
                <a:lnTo>
                  <a:pt x="26789" y="44649"/>
                </a:lnTo>
                <a:lnTo>
                  <a:pt x="35718" y="53578"/>
                </a:lnTo>
                <a:lnTo>
                  <a:pt x="44648" y="44649"/>
                </a:lnTo>
                <a:lnTo>
                  <a:pt x="53578" y="53578"/>
                </a:lnTo>
                <a:lnTo>
                  <a:pt x="62507" y="53578"/>
                </a:lnTo>
                <a:lnTo>
                  <a:pt x="71437" y="53578"/>
                </a:lnTo>
                <a:lnTo>
                  <a:pt x="80367" y="80367"/>
                </a:lnTo>
                <a:lnTo>
                  <a:pt x="89297" y="62508"/>
                </a:lnTo>
                <a:lnTo>
                  <a:pt x="98226" y="71438"/>
                </a:lnTo>
                <a:lnTo>
                  <a:pt x="107156" y="89297"/>
                </a:lnTo>
                <a:lnTo>
                  <a:pt x="116086" y="80367"/>
                </a:lnTo>
                <a:lnTo>
                  <a:pt x="116086" y="98227"/>
                </a:lnTo>
                <a:lnTo>
                  <a:pt x="125015" y="107157"/>
                </a:lnTo>
                <a:lnTo>
                  <a:pt x="125015" y="98227"/>
                </a:lnTo>
                <a:lnTo>
                  <a:pt x="125015" y="116086"/>
                </a:lnTo>
                <a:lnTo>
                  <a:pt x="133945" y="116086"/>
                </a:lnTo>
                <a:lnTo>
                  <a:pt x="125015" y="116086"/>
                </a:lnTo>
                <a:lnTo>
                  <a:pt x="125015" y="142875"/>
                </a:lnTo>
                <a:lnTo>
                  <a:pt x="116086" y="125016"/>
                </a:lnTo>
                <a:lnTo>
                  <a:pt x="107156" y="133946"/>
                </a:lnTo>
                <a:lnTo>
                  <a:pt x="98226" y="142875"/>
                </a:lnTo>
                <a:lnTo>
                  <a:pt x="89297" y="133946"/>
                </a:lnTo>
                <a:lnTo>
                  <a:pt x="71437" y="133946"/>
                </a:lnTo>
                <a:lnTo>
                  <a:pt x="62507" y="133946"/>
                </a:lnTo>
                <a:lnTo>
                  <a:pt x="53578" y="125016"/>
                </a:lnTo>
                <a:lnTo>
                  <a:pt x="35718" y="133946"/>
                </a:lnTo>
                <a:lnTo>
                  <a:pt x="26789" y="116086"/>
                </a:lnTo>
                <a:lnTo>
                  <a:pt x="17859" y="116086"/>
                </a:lnTo>
                <a:lnTo>
                  <a:pt x="17859" y="125016"/>
                </a:lnTo>
                <a:lnTo>
                  <a:pt x="8929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89297"/>
                </a:lnTo>
                <a:lnTo>
                  <a:pt x="0" y="89297"/>
                </a:lnTo>
                <a:lnTo>
                  <a:pt x="8929" y="80367"/>
                </a:lnTo>
                <a:lnTo>
                  <a:pt x="8929" y="71438"/>
                </a:lnTo>
                <a:lnTo>
                  <a:pt x="17859" y="89297"/>
                </a:lnTo>
                <a:lnTo>
                  <a:pt x="17859" y="62508"/>
                </a:lnTo>
                <a:lnTo>
                  <a:pt x="26789" y="62508"/>
                </a:lnTo>
                <a:lnTo>
                  <a:pt x="35718" y="80367"/>
                </a:lnTo>
                <a:lnTo>
                  <a:pt x="44648" y="53578"/>
                </a:lnTo>
                <a:lnTo>
                  <a:pt x="53578" y="62508"/>
                </a:lnTo>
                <a:lnTo>
                  <a:pt x="71437" y="62508"/>
                </a:lnTo>
                <a:lnTo>
                  <a:pt x="71437" y="62508"/>
                </a:lnTo>
                <a:lnTo>
                  <a:pt x="89297" y="71438"/>
                </a:lnTo>
                <a:lnTo>
                  <a:pt x="98226" y="62508"/>
                </a:lnTo>
                <a:lnTo>
                  <a:pt x="107156" y="62508"/>
                </a:lnTo>
                <a:lnTo>
                  <a:pt x="116086" y="80367"/>
                </a:lnTo>
                <a:lnTo>
                  <a:pt x="125015" y="62508"/>
                </a:lnTo>
                <a:lnTo>
                  <a:pt x="133945" y="71438"/>
                </a:lnTo>
                <a:lnTo>
                  <a:pt x="142875" y="80367"/>
                </a:lnTo>
                <a:lnTo>
                  <a:pt x="142875" y="71438"/>
                </a:lnTo>
                <a:lnTo>
                  <a:pt x="142875" y="80367"/>
                </a:lnTo>
                <a:lnTo>
                  <a:pt x="151804" y="80367"/>
                </a:lnTo>
                <a:lnTo>
                  <a:pt x="142875" y="80367"/>
                </a:lnTo>
                <a:lnTo>
                  <a:pt x="142875" y="89297"/>
                </a:lnTo>
                <a:lnTo>
                  <a:pt x="142875" y="80367"/>
                </a:lnTo>
                <a:lnTo>
                  <a:pt x="133945" y="80367"/>
                </a:lnTo>
                <a:lnTo>
                  <a:pt x="133945" y="98227"/>
                </a:lnTo>
                <a:lnTo>
                  <a:pt x="125015" y="80367"/>
                </a:lnTo>
                <a:lnTo>
                  <a:pt x="116086" y="89297"/>
                </a:lnTo>
                <a:lnTo>
                  <a:pt x="116086" y="98227"/>
                </a:lnTo>
                <a:lnTo>
                  <a:pt x="107156" y="80367"/>
                </a:lnTo>
                <a:lnTo>
                  <a:pt x="98226" y="89297"/>
                </a:lnTo>
                <a:lnTo>
                  <a:pt x="98226" y="80367"/>
                </a:lnTo>
                <a:lnTo>
                  <a:pt x="89297" y="71438"/>
                </a:lnTo>
                <a:lnTo>
                  <a:pt x="89297" y="89297"/>
                </a:lnTo>
                <a:lnTo>
                  <a:pt x="89297" y="62508"/>
                </a:lnTo>
                <a:lnTo>
                  <a:pt x="89297" y="62508"/>
                </a:lnTo>
                <a:lnTo>
                  <a:pt x="89297" y="71438"/>
                </a:lnTo>
                <a:lnTo>
                  <a:pt x="89297" y="53578"/>
                </a:lnTo>
                <a:lnTo>
                  <a:pt x="80367" y="53578"/>
                </a:lnTo>
                <a:lnTo>
                  <a:pt x="89297" y="53578"/>
                </a:lnTo>
                <a:lnTo>
                  <a:pt x="89297" y="35719"/>
                </a:lnTo>
                <a:lnTo>
                  <a:pt x="89297" y="44649"/>
                </a:lnTo>
                <a:lnTo>
                  <a:pt x="98226" y="35719"/>
                </a:lnTo>
                <a:lnTo>
                  <a:pt x="98226" y="35719"/>
                </a:lnTo>
                <a:lnTo>
                  <a:pt x="98226" y="44649"/>
                </a:lnTo>
                <a:lnTo>
                  <a:pt x="107156" y="35719"/>
                </a:lnTo>
                <a:lnTo>
                  <a:pt x="107156" y="44649"/>
                </a:lnTo>
                <a:lnTo>
                  <a:pt x="116086" y="53578"/>
                </a:lnTo>
                <a:lnTo>
                  <a:pt x="116086" y="44649"/>
                </a:lnTo>
                <a:lnTo>
                  <a:pt x="116086" y="53578"/>
                </a:lnTo>
                <a:lnTo>
                  <a:pt x="125015" y="53578"/>
                </a:lnTo>
                <a:lnTo>
                  <a:pt x="125015" y="53578"/>
                </a:lnTo>
                <a:lnTo>
                  <a:pt x="133945" y="80367"/>
                </a:lnTo>
                <a:lnTo>
                  <a:pt x="133945" y="62508"/>
                </a:lnTo>
                <a:lnTo>
                  <a:pt x="133945" y="71438"/>
                </a:lnTo>
                <a:lnTo>
                  <a:pt x="133945" y="80367"/>
                </a:lnTo>
                <a:lnTo>
                  <a:pt x="125015" y="62508"/>
                </a:lnTo>
                <a:lnTo>
                  <a:pt x="125015" y="80367"/>
                </a:lnTo>
                <a:lnTo>
                  <a:pt x="116086" y="80367"/>
                </a:lnTo>
                <a:lnTo>
                  <a:pt x="107156" y="62508"/>
                </a:lnTo>
                <a:lnTo>
                  <a:pt x="98226" y="71438"/>
                </a:lnTo>
                <a:lnTo>
                  <a:pt x="89297" y="62508"/>
                </a:lnTo>
                <a:lnTo>
                  <a:pt x="80367" y="53578"/>
                </a:lnTo>
                <a:lnTo>
                  <a:pt x="71437" y="62508"/>
                </a:lnTo>
                <a:lnTo>
                  <a:pt x="62507" y="35719"/>
                </a:lnTo>
                <a:lnTo>
                  <a:pt x="53578" y="35719"/>
                </a:lnTo>
                <a:lnTo>
                  <a:pt x="53578" y="44649"/>
                </a:lnTo>
                <a:lnTo>
                  <a:pt x="44648" y="26789"/>
                </a:lnTo>
                <a:lnTo>
                  <a:pt x="44648" y="26789"/>
                </a:lnTo>
                <a:lnTo>
                  <a:pt x="53578" y="26789"/>
                </a:lnTo>
                <a:lnTo>
                  <a:pt x="44648" y="17860"/>
                </a:lnTo>
                <a:lnTo>
                  <a:pt x="53578" y="35719"/>
                </a:lnTo>
                <a:lnTo>
                  <a:pt x="62507" y="26789"/>
                </a:lnTo>
                <a:lnTo>
                  <a:pt x="62507" y="26789"/>
                </a:lnTo>
                <a:lnTo>
                  <a:pt x="71437" y="44649"/>
                </a:lnTo>
                <a:lnTo>
                  <a:pt x="80367" y="26789"/>
                </a:lnTo>
                <a:lnTo>
                  <a:pt x="98226" y="0"/>
                </a:lnTo>
                <a:lnTo>
                  <a:pt x="9822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3" name="Freeform 52"/>
          <p:cNvSpPr/>
          <p:nvPr/>
        </p:nvSpPr>
        <p:spPr>
          <a:xfrm>
            <a:off x="2937867" y="1937742"/>
            <a:ext cx="4098728" cy="3420072"/>
          </a:xfrm>
          <a:custGeom>
            <a:avLst/>
            <a:gdLst/>
            <a:ahLst/>
            <a:cxnLst/>
            <a:rect l="0" t="0" r="0" b="0"/>
            <a:pathLst>
              <a:path w="4098728" h="3420072">
                <a:moveTo>
                  <a:pt x="0" y="0"/>
                </a:move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26789"/>
                </a:lnTo>
                <a:lnTo>
                  <a:pt x="0" y="44648"/>
                </a:lnTo>
                <a:lnTo>
                  <a:pt x="8930" y="35719"/>
                </a:lnTo>
                <a:lnTo>
                  <a:pt x="8930" y="44648"/>
                </a:lnTo>
                <a:lnTo>
                  <a:pt x="17860" y="53578"/>
                </a:lnTo>
                <a:lnTo>
                  <a:pt x="17860" y="44648"/>
                </a:lnTo>
                <a:lnTo>
                  <a:pt x="26789" y="53578"/>
                </a:lnTo>
                <a:lnTo>
                  <a:pt x="26789" y="62508"/>
                </a:lnTo>
                <a:lnTo>
                  <a:pt x="35719" y="53578"/>
                </a:lnTo>
                <a:lnTo>
                  <a:pt x="35719" y="62508"/>
                </a:lnTo>
                <a:lnTo>
                  <a:pt x="53578" y="62508"/>
                </a:lnTo>
                <a:lnTo>
                  <a:pt x="53578" y="62508"/>
                </a:lnTo>
                <a:lnTo>
                  <a:pt x="62508" y="80367"/>
                </a:lnTo>
                <a:lnTo>
                  <a:pt x="71438" y="71437"/>
                </a:lnTo>
                <a:lnTo>
                  <a:pt x="80367" y="80367"/>
                </a:lnTo>
                <a:lnTo>
                  <a:pt x="89297" y="98227"/>
                </a:lnTo>
                <a:lnTo>
                  <a:pt x="98227" y="89297"/>
                </a:lnTo>
                <a:lnTo>
                  <a:pt x="107156" y="107156"/>
                </a:lnTo>
                <a:lnTo>
                  <a:pt x="116086" y="107156"/>
                </a:lnTo>
                <a:lnTo>
                  <a:pt x="116086" y="107156"/>
                </a:lnTo>
                <a:lnTo>
                  <a:pt x="125016" y="125016"/>
                </a:lnTo>
                <a:lnTo>
                  <a:pt x="142875" y="116086"/>
                </a:lnTo>
                <a:lnTo>
                  <a:pt x="142875" y="125016"/>
                </a:lnTo>
                <a:lnTo>
                  <a:pt x="160735" y="142875"/>
                </a:lnTo>
                <a:lnTo>
                  <a:pt x="160735" y="125016"/>
                </a:lnTo>
                <a:lnTo>
                  <a:pt x="169664" y="133945"/>
                </a:lnTo>
                <a:lnTo>
                  <a:pt x="187524" y="151805"/>
                </a:lnTo>
                <a:lnTo>
                  <a:pt x="187524" y="142875"/>
                </a:lnTo>
                <a:lnTo>
                  <a:pt x="205383" y="160734"/>
                </a:lnTo>
                <a:lnTo>
                  <a:pt x="214313" y="160734"/>
                </a:lnTo>
                <a:lnTo>
                  <a:pt x="223242" y="160734"/>
                </a:lnTo>
                <a:lnTo>
                  <a:pt x="232172" y="187523"/>
                </a:lnTo>
                <a:lnTo>
                  <a:pt x="241102" y="187523"/>
                </a:lnTo>
                <a:lnTo>
                  <a:pt x="250031" y="196453"/>
                </a:lnTo>
                <a:lnTo>
                  <a:pt x="258961" y="214312"/>
                </a:lnTo>
                <a:lnTo>
                  <a:pt x="267891" y="205383"/>
                </a:lnTo>
                <a:lnTo>
                  <a:pt x="276821" y="223242"/>
                </a:lnTo>
                <a:lnTo>
                  <a:pt x="294680" y="232172"/>
                </a:lnTo>
                <a:lnTo>
                  <a:pt x="294680" y="232172"/>
                </a:lnTo>
                <a:lnTo>
                  <a:pt x="303610" y="250031"/>
                </a:lnTo>
                <a:lnTo>
                  <a:pt x="321469" y="241102"/>
                </a:lnTo>
                <a:lnTo>
                  <a:pt x="330399" y="250031"/>
                </a:lnTo>
                <a:lnTo>
                  <a:pt x="339328" y="276820"/>
                </a:lnTo>
                <a:lnTo>
                  <a:pt x="348258" y="267891"/>
                </a:lnTo>
                <a:lnTo>
                  <a:pt x="357188" y="285750"/>
                </a:lnTo>
                <a:lnTo>
                  <a:pt x="375047" y="294680"/>
                </a:lnTo>
                <a:lnTo>
                  <a:pt x="383977" y="294680"/>
                </a:lnTo>
                <a:lnTo>
                  <a:pt x="392906" y="312539"/>
                </a:lnTo>
                <a:lnTo>
                  <a:pt x="401836" y="321469"/>
                </a:lnTo>
                <a:lnTo>
                  <a:pt x="410766" y="330398"/>
                </a:lnTo>
                <a:lnTo>
                  <a:pt x="419696" y="348258"/>
                </a:lnTo>
                <a:lnTo>
                  <a:pt x="437555" y="348258"/>
                </a:lnTo>
                <a:lnTo>
                  <a:pt x="446485" y="357187"/>
                </a:lnTo>
                <a:lnTo>
                  <a:pt x="455414" y="375047"/>
                </a:lnTo>
                <a:lnTo>
                  <a:pt x="464344" y="375047"/>
                </a:lnTo>
                <a:lnTo>
                  <a:pt x="473274" y="392906"/>
                </a:lnTo>
                <a:lnTo>
                  <a:pt x="491133" y="401836"/>
                </a:lnTo>
                <a:lnTo>
                  <a:pt x="500063" y="410766"/>
                </a:lnTo>
                <a:lnTo>
                  <a:pt x="508992" y="428625"/>
                </a:lnTo>
                <a:lnTo>
                  <a:pt x="526852" y="437555"/>
                </a:lnTo>
                <a:lnTo>
                  <a:pt x="526852" y="446484"/>
                </a:lnTo>
                <a:lnTo>
                  <a:pt x="544711" y="473273"/>
                </a:lnTo>
                <a:lnTo>
                  <a:pt x="553641" y="473273"/>
                </a:lnTo>
                <a:lnTo>
                  <a:pt x="562571" y="482203"/>
                </a:lnTo>
                <a:lnTo>
                  <a:pt x="580430" y="500062"/>
                </a:lnTo>
                <a:lnTo>
                  <a:pt x="589360" y="500062"/>
                </a:lnTo>
                <a:lnTo>
                  <a:pt x="598289" y="517922"/>
                </a:lnTo>
                <a:lnTo>
                  <a:pt x="607219" y="526852"/>
                </a:lnTo>
                <a:lnTo>
                  <a:pt x="616149" y="535781"/>
                </a:lnTo>
                <a:lnTo>
                  <a:pt x="625078" y="553641"/>
                </a:lnTo>
                <a:lnTo>
                  <a:pt x="642938" y="553641"/>
                </a:lnTo>
                <a:lnTo>
                  <a:pt x="651867" y="571500"/>
                </a:lnTo>
                <a:lnTo>
                  <a:pt x="660797" y="598289"/>
                </a:lnTo>
                <a:lnTo>
                  <a:pt x="669727" y="589360"/>
                </a:lnTo>
                <a:lnTo>
                  <a:pt x="678656" y="607219"/>
                </a:lnTo>
                <a:lnTo>
                  <a:pt x="696516" y="625078"/>
                </a:lnTo>
                <a:lnTo>
                  <a:pt x="705446" y="634008"/>
                </a:lnTo>
                <a:lnTo>
                  <a:pt x="714375" y="651867"/>
                </a:lnTo>
                <a:lnTo>
                  <a:pt x="732235" y="660797"/>
                </a:lnTo>
                <a:lnTo>
                  <a:pt x="741164" y="669727"/>
                </a:lnTo>
                <a:lnTo>
                  <a:pt x="750094" y="696516"/>
                </a:lnTo>
                <a:lnTo>
                  <a:pt x="759024" y="696516"/>
                </a:lnTo>
                <a:lnTo>
                  <a:pt x="767953" y="705446"/>
                </a:lnTo>
                <a:lnTo>
                  <a:pt x="785813" y="732235"/>
                </a:lnTo>
                <a:lnTo>
                  <a:pt x="794742" y="723305"/>
                </a:lnTo>
                <a:lnTo>
                  <a:pt x="803672" y="750094"/>
                </a:lnTo>
                <a:lnTo>
                  <a:pt x="821531" y="759024"/>
                </a:lnTo>
                <a:lnTo>
                  <a:pt x="830461" y="767953"/>
                </a:lnTo>
                <a:lnTo>
                  <a:pt x="839391" y="785813"/>
                </a:lnTo>
                <a:lnTo>
                  <a:pt x="857250" y="794742"/>
                </a:lnTo>
                <a:lnTo>
                  <a:pt x="857250" y="803672"/>
                </a:lnTo>
                <a:lnTo>
                  <a:pt x="875110" y="839391"/>
                </a:lnTo>
                <a:lnTo>
                  <a:pt x="884039" y="830461"/>
                </a:lnTo>
                <a:lnTo>
                  <a:pt x="892969" y="848321"/>
                </a:lnTo>
                <a:lnTo>
                  <a:pt x="910828" y="875109"/>
                </a:lnTo>
                <a:lnTo>
                  <a:pt x="919758" y="875109"/>
                </a:lnTo>
                <a:lnTo>
                  <a:pt x="928688" y="892969"/>
                </a:lnTo>
                <a:lnTo>
                  <a:pt x="946547" y="901898"/>
                </a:lnTo>
                <a:lnTo>
                  <a:pt x="946547" y="910828"/>
                </a:lnTo>
                <a:lnTo>
                  <a:pt x="964406" y="928687"/>
                </a:lnTo>
                <a:lnTo>
                  <a:pt x="973336" y="928687"/>
                </a:lnTo>
                <a:lnTo>
                  <a:pt x="982266" y="946547"/>
                </a:lnTo>
                <a:lnTo>
                  <a:pt x="991196" y="964406"/>
                </a:lnTo>
                <a:lnTo>
                  <a:pt x="1009055" y="964406"/>
                </a:lnTo>
                <a:lnTo>
                  <a:pt x="1009055" y="982265"/>
                </a:lnTo>
                <a:lnTo>
                  <a:pt x="1026914" y="1000125"/>
                </a:lnTo>
                <a:lnTo>
                  <a:pt x="1026914" y="1000125"/>
                </a:lnTo>
                <a:lnTo>
                  <a:pt x="1044774" y="1026914"/>
                </a:lnTo>
                <a:lnTo>
                  <a:pt x="1053703" y="1026914"/>
                </a:lnTo>
                <a:lnTo>
                  <a:pt x="1062633" y="1035844"/>
                </a:lnTo>
                <a:lnTo>
                  <a:pt x="1071563" y="1062633"/>
                </a:lnTo>
                <a:lnTo>
                  <a:pt x="1080492" y="1062633"/>
                </a:lnTo>
                <a:lnTo>
                  <a:pt x="1089422" y="1071562"/>
                </a:lnTo>
                <a:lnTo>
                  <a:pt x="1098352" y="1098351"/>
                </a:lnTo>
                <a:lnTo>
                  <a:pt x="1107281" y="1089422"/>
                </a:lnTo>
                <a:lnTo>
                  <a:pt x="1116211" y="1116211"/>
                </a:lnTo>
                <a:lnTo>
                  <a:pt x="1134071" y="1125140"/>
                </a:lnTo>
                <a:lnTo>
                  <a:pt x="1134071" y="1134070"/>
                </a:lnTo>
                <a:lnTo>
                  <a:pt x="1143000" y="1151929"/>
                </a:lnTo>
                <a:lnTo>
                  <a:pt x="1160860" y="1151929"/>
                </a:lnTo>
                <a:lnTo>
                  <a:pt x="1160860" y="1169789"/>
                </a:lnTo>
                <a:lnTo>
                  <a:pt x="1178719" y="1187648"/>
                </a:lnTo>
                <a:lnTo>
                  <a:pt x="1187649" y="1187648"/>
                </a:lnTo>
                <a:lnTo>
                  <a:pt x="1196578" y="1205508"/>
                </a:lnTo>
                <a:lnTo>
                  <a:pt x="1205508" y="1223367"/>
                </a:lnTo>
                <a:lnTo>
                  <a:pt x="1214438" y="1223367"/>
                </a:lnTo>
                <a:lnTo>
                  <a:pt x="1223367" y="1241226"/>
                </a:lnTo>
                <a:lnTo>
                  <a:pt x="1232297" y="1250156"/>
                </a:lnTo>
                <a:lnTo>
                  <a:pt x="1241227" y="1259086"/>
                </a:lnTo>
                <a:lnTo>
                  <a:pt x="1250156" y="1276945"/>
                </a:lnTo>
                <a:lnTo>
                  <a:pt x="1268016" y="1276945"/>
                </a:lnTo>
                <a:lnTo>
                  <a:pt x="1276946" y="1285875"/>
                </a:lnTo>
                <a:lnTo>
                  <a:pt x="1285875" y="1303734"/>
                </a:lnTo>
                <a:lnTo>
                  <a:pt x="1294805" y="1303734"/>
                </a:lnTo>
                <a:lnTo>
                  <a:pt x="1303735" y="1321594"/>
                </a:lnTo>
                <a:lnTo>
                  <a:pt x="1321594" y="1330523"/>
                </a:lnTo>
                <a:lnTo>
                  <a:pt x="1321594" y="1330523"/>
                </a:lnTo>
                <a:lnTo>
                  <a:pt x="1339453" y="1357312"/>
                </a:lnTo>
                <a:lnTo>
                  <a:pt x="1348383" y="1357312"/>
                </a:lnTo>
                <a:lnTo>
                  <a:pt x="1357313" y="1357312"/>
                </a:lnTo>
                <a:lnTo>
                  <a:pt x="1366242" y="1384101"/>
                </a:lnTo>
                <a:lnTo>
                  <a:pt x="1384102" y="1384101"/>
                </a:lnTo>
                <a:lnTo>
                  <a:pt x="1393031" y="1393031"/>
                </a:lnTo>
                <a:lnTo>
                  <a:pt x="1401961" y="1410890"/>
                </a:lnTo>
                <a:lnTo>
                  <a:pt x="1410891" y="1401961"/>
                </a:lnTo>
                <a:lnTo>
                  <a:pt x="1419821" y="1419820"/>
                </a:lnTo>
                <a:lnTo>
                  <a:pt x="1437680" y="1428750"/>
                </a:lnTo>
                <a:lnTo>
                  <a:pt x="1446610" y="1428750"/>
                </a:lnTo>
                <a:lnTo>
                  <a:pt x="1455539" y="1446609"/>
                </a:lnTo>
                <a:lnTo>
                  <a:pt x="1473399" y="1446609"/>
                </a:lnTo>
                <a:lnTo>
                  <a:pt x="1482328" y="1455539"/>
                </a:lnTo>
                <a:lnTo>
                  <a:pt x="1491258" y="1473398"/>
                </a:lnTo>
                <a:lnTo>
                  <a:pt x="1509117" y="1464469"/>
                </a:lnTo>
                <a:lnTo>
                  <a:pt x="1518047" y="1473398"/>
                </a:lnTo>
                <a:lnTo>
                  <a:pt x="1535906" y="1491258"/>
                </a:lnTo>
                <a:lnTo>
                  <a:pt x="1544836" y="1491258"/>
                </a:lnTo>
                <a:lnTo>
                  <a:pt x="1553766" y="1509117"/>
                </a:lnTo>
                <a:lnTo>
                  <a:pt x="1571625" y="1509117"/>
                </a:lnTo>
                <a:lnTo>
                  <a:pt x="1580555" y="1509117"/>
                </a:lnTo>
                <a:lnTo>
                  <a:pt x="1589485" y="1535906"/>
                </a:lnTo>
                <a:lnTo>
                  <a:pt x="1607344" y="1535906"/>
                </a:lnTo>
                <a:lnTo>
                  <a:pt x="1616274" y="1544836"/>
                </a:lnTo>
                <a:lnTo>
                  <a:pt x="1634133" y="1553765"/>
                </a:lnTo>
                <a:lnTo>
                  <a:pt x="1643063" y="1544836"/>
                </a:lnTo>
                <a:lnTo>
                  <a:pt x="1651992" y="1562695"/>
                </a:lnTo>
                <a:lnTo>
                  <a:pt x="1669852" y="1571625"/>
                </a:lnTo>
                <a:lnTo>
                  <a:pt x="1678781" y="1571625"/>
                </a:lnTo>
                <a:lnTo>
                  <a:pt x="1687711" y="1598414"/>
                </a:lnTo>
                <a:lnTo>
                  <a:pt x="1705571" y="1598414"/>
                </a:lnTo>
                <a:lnTo>
                  <a:pt x="1714500" y="1598414"/>
                </a:lnTo>
                <a:lnTo>
                  <a:pt x="1732360" y="1625203"/>
                </a:lnTo>
                <a:lnTo>
                  <a:pt x="1741289" y="1616273"/>
                </a:lnTo>
                <a:lnTo>
                  <a:pt x="1759149" y="1634133"/>
                </a:lnTo>
                <a:lnTo>
                  <a:pt x="1768078" y="1651992"/>
                </a:lnTo>
                <a:lnTo>
                  <a:pt x="1777008" y="1651992"/>
                </a:lnTo>
                <a:lnTo>
                  <a:pt x="1794867" y="1669851"/>
                </a:lnTo>
                <a:lnTo>
                  <a:pt x="1812727" y="1669851"/>
                </a:lnTo>
                <a:lnTo>
                  <a:pt x="1821656" y="1678781"/>
                </a:lnTo>
                <a:lnTo>
                  <a:pt x="1830586" y="1696640"/>
                </a:lnTo>
                <a:lnTo>
                  <a:pt x="1848446" y="1696640"/>
                </a:lnTo>
                <a:lnTo>
                  <a:pt x="1857375" y="1705570"/>
                </a:lnTo>
                <a:lnTo>
                  <a:pt x="1866305" y="1732359"/>
                </a:lnTo>
                <a:lnTo>
                  <a:pt x="1884164" y="1723429"/>
                </a:lnTo>
                <a:lnTo>
                  <a:pt x="1902024" y="1741289"/>
                </a:lnTo>
                <a:lnTo>
                  <a:pt x="1910953" y="1759148"/>
                </a:lnTo>
                <a:lnTo>
                  <a:pt x="1919883" y="1759148"/>
                </a:lnTo>
                <a:lnTo>
                  <a:pt x="1937742" y="1777008"/>
                </a:lnTo>
                <a:lnTo>
                  <a:pt x="1955602" y="1777008"/>
                </a:lnTo>
                <a:lnTo>
                  <a:pt x="1955602" y="1785937"/>
                </a:lnTo>
                <a:lnTo>
                  <a:pt x="1973461" y="1812726"/>
                </a:lnTo>
                <a:lnTo>
                  <a:pt x="1991321" y="1803797"/>
                </a:lnTo>
                <a:lnTo>
                  <a:pt x="2000250" y="1812726"/>
                </a:lnTo>
                <a:lnTo>
                  <a:pt x="2018110" y="1839515"/>
                </a:lnTo>
                <a:lnTo>
                  <a:pt x="2027039" y="1830586"/>
                </a:lnTo>
                <a:lnTo>
                  <a:pt x="2035969" y="1848445"/>
                </a:lnTo>
                <a:lnTo>
                  <a:pt x="2053828" y="1857375"/>
                </a:lnTo>
                <a:lnTo>
                  <a:pt x="2062758" y="1857375"/>
                </a:lnTo>
                <a:lnTo>
                  <a:pt x="2080617" y="1884164"/>
                </a:lnTo>
                <a:lnTo>
                  <a:pt x="2089547" y="1884164"/>
                </a:lnTo>
                <a:lnTo>
                  <a:pt x="2098477" y="1893094"/>
                </a:lnTo>
                <a:lnTo>
                  <a:pt x="2116336" y="1919883"/>
                </a:lnTo>
                <a:lnTo>
                  <a:pt x="2125266" y="1910953"/>
                </a:lnTo>
                <a:lnTo>
                  <a:pt x="2143125" y="1919883"/>
                </a:lnTo>
                <a:lnTo>
                  <a:pt x="2152055" y="1937742"/>
                </a:lnTo>
                <a:lnTo>
                  <a:pt x="2169914" y="1937742"/>
                </a:lnTo>
                <a:lnTo>
                  <a:pt x="2178844" y="1955601"/>
                </a:lnTo>
                <a:lnTo>
                  <a:pt x="2187774" y="1955601"/>
                </a:lnTo>
                <a:lnTo>
                  <a:pt x="2196703" y="1964531"/>
                </a:lnTo>
                <a:lnTo>
                  <a:pt x="2214563" y="1982390"/>
                </a:lnTo>
                <a:lnTo>
                  <a:pt x="2223492" y="1982390"/>
                </a:lnTo>
                <a:lnTo>
                  <a:pt x="2232422" y="1991320"/>
                </a:lnTo>
                <a:lnTo>
                  <a:pt x="2250281" y="2009179"/>
                </a:lnTo>
                <a:lnTo>
                  <a:pt x="2259211" y="2000250"/>
                </a:lnTo>
                <a:lnTo>
                  <a:pt x="2268141" y="2018109"/>
                </a:lnTo>
                <a:lnTo>
                  <a:pt x="2286000" y="2027039"/>
                </a:lnTo>
                <a:lnTo>
                  <a:pt x="2294930" y="2027039"/>
                </a:lnTo>
                <a:lnTo>
                  <a:pt x="2303860" y="2044898"/>
                </a:lnTo>
                <a:lnTo>
                  <a:pt x="2321719" y="2044898"/>
                </a:lnTo>
                <a:lnTo>
                  <a:pt x="2330649" y="2044898"/>
                </a:lnTo>
                <a:lnTo>
                  <a:pt x="2348508" y="2071687"/>
                </a:lnTo>
                <a:lnTo>
                  <a:pt x="2357438" y="2062758"/>
                </a:lnTo>
                <a:lnTo>
                  <a:pt x="2366367" y="2071687"/>
                </a:lnTo>
                <a:lnTo>
                  <a:pt x="2384227" y="2089547"/>
                </a:lnTo>
                <a:lnTo>
                  <a:pt x="2393156" y="2080617"/>
                </a:lnTo>
                <a:lnTo>
                  <a:pt x="2402086" y="2098476"/>
                </a:lnTo>
                <a:lnTo>
                  <a:pt x="2419946" y="2098476"/>
                </a:lnTo>
                <a:lnTo>
                  <a:pt x="2428875" y="2098476"/>
                </a:lnTo>
                <a:lnTo>
                  <a:pt x="2437805" y="2116336"/>
                </a:lnTo>
                <a:lnTo>
                  <a:pt x="2446735" y="2116336"/>
                </a:lnTo>
                <a:lnTo>
                  <a:pt x="2455664" y="2116336"/>
                </a:lnTo>
                <a:lnTo>
                  <a:pt x="2473524" y="2143125"/>
                </a:lnTo>
                <a:lnTo>
                  <a:pt x="2482453" y="2134195"/>
                </a:lnTo>
                <a:lnTo>
                  <a:pt x="2491383" y="2143125"/>
                </a:lnTo>
                <a:lnTo>
                  <a:pt x="2509242" y="2160984"/>
                </a:lnTo>
                <a:lnTo>
                  <a:pt x="2518172" y="2152054"/>
                </a:lnTo>
                <a:lnTo>
                  <a:pt x="2527102" y="2169914"/>
                </a:lnTo>
                <a:lnTo>
                  <a:pt x="2536031" y="2169914"/>
                </a:lnTo>
                <a:lnTo>
                  <a:pt x="2544961" y="2169914"/>
                </a:lnTo>
                <a:lnTo>
                  <a:pt x="2553891" y="2187773"/>
                </a:lnTo>
                <a:lnTo>
                  <a:pt x="2571750" y="2178844"/>
                </a:lnTo>
                <a:lnTo>
                  <a:pt x="2571750" y="2187773"/>
                </a:lnTo>
                <a:lnTo>
                  <a:pt x="2589610" y="2205633"/>
                </a:lnTo>
                <a:lnTo>
                  <a:pt x="2598539" y="2196703"/>
                </a:lnTo>
                <a:lnTo>
                  <a:pt x="2607469" y="2214562"/>
                </a:lnTo>
                <a:lnTo>
                  <a:pt x="2616399" y="2214562"/>
                </a:lnTo>
                <a:lnTo>
                  <a:pt x="2625328" y="2214562"/>
                </a:lnTo>
                <a:lnTo>
                  <a:pt x="2634258" y="2232422"/>
                </a:lnTo>
                <a:lnTo>
                  <a:pt x="2652117" y="2232422"/>
                </a:lnTo>
                <a:lnTo>
                  <a:pt x="2652117" y="2232422"/>
                </a:lnTo>
                <a:lnTo>
                  <a:pt x="2669977" y="2259211"/>
                </a:lnTo>
                <a:lnTo>
                  <a:pt x="2678906" y="2250281"/>
                </a:lnTo>
                <a:lnTo>
                  <a:pt x="2687836" y="2259211"/>
                </a:lnTo>
                <a:lnTo>
                  <a:pt x="2696766" y="2277070"/>
                </a:lnTo>
                <a:lnTo>
                  <a:pt x="2705696" y="2268140"/>
                </a:lnTo>
                <a:lnTo>
                  <a:pt x="2714625" y="2286000"/>
                </a:lnTo>
                <a:lnTo>
                  <a:pt x="2732485" y="2286000"/>
                </a:lnTo>
                <a:lnTo>
                  <a:pt x="2741414" y="2294929"/>
                </a:lnTo>
                <a:lnTo>
                  <a:pt x="2750344" y="2312789"/>
                </a:lnTo>
                <a:lnTo>
                  <a:pt x="2759274" y="2303859"/>
                </a:lnTo>
                <a:lnTo>
                  <a:pt x="2768203" y="2312789"/>
                </a:lnTo>
                <a:lnTo>
                  <a:pt x="2786063" y="2330648"/>
                </a:lnTo>
                <a:lnTo>
                  <a:pt x="2794992" y="2321719"/>
                </a:lnTo>
                <a:lnTo>
                  <a:pt x="2803922" y="2339578"/>
                </a:lnTo>
                <a:lnTo>
                  <a:pt x="2812852" y="2357437"/>
                </a:lnTo>
                <a:lnTo>
                  <a:pt x="2830711" y="2357437"/>
                </a:lnTo>
                <a:lnTo>
                  <a:pt x="2839641" y="2375297"/>
                </a:lnTo>
                <a:lnTo>
                  <a:pt x="2848571" y="2375297"/>
                </a:lnTo>
                <a:lnTo>
                  <a:pt x="2857500" y="2375297"/>
                </a:lnTo>
                <a:lnTo>
                  <a:pt x="2866430" y="2402086"/>
                </a:lnTo>
                <a:lnTo>
                  <a:pt x="2875360" y="2393156"/>
                </a:lnTo>
                <a:lnTo>
                  <a:pt x="2884289" y="2402086"/>
                </a:lnTo>
                <a:lnTo>
                  <a:pt x="2893219" y="2419945"/>
                </a:lnTo>
                <a:lnTo>
                  <a:pt x="2911078" y="2411015"/>
                </a:lnTo>
                <a:lnTo>
                  <a:pt x="2911078" y="2428875"/>
                </a:lnTo>
                <a:lnTo>
                  <a:pt x="2928938" y="2428875"/>
                </a:lnTo>
                <a:lnTo>
                  <a:pt x="2937867" y="2428875"/>
                </a:lnTo>
                <a:lnTo>
                  <a:pt x="2946797" y="2446734"/>
                </a:lnTo>
                <a:lnTo>
                  <a:pt x="2964656" y="2446734"/>
                </a:lnTo>
                <a:lnTo>
                  <a:pt x="2964656" y="2455664"/>
                </a:lnTo>
                <a:lnTo>
                  <a:pt x="2982516" y="2473523"/>
                </a:lnTo>
                <a:lnTo>
                  <a:pt x="2991446" y="2464594"/>
                </a:lnTo>
                <a:lnTo>
                  <a:pt x="3000375" y="2473523"/>
                </a:lnTo>
                <a:lnTo>
                  <a:pt x="3009305" y="2491383"/>
                </a:lnTo>
                <a:lnTo>
                  <a:pt x="3018235" y="2491383"/>
                </a:lnTo>
                <a:lnTo>
                  <a:pt x="3027164" y="2509242"/>
                </a:lnTo>
                <a:lnTo>
                  <a:pt x="3045024" y="2509242"/>
                </a:lnTo>
                <a:lnTo>
                  <a:pt x="3053953" y="2518172"/>
                </a:lnTo>
                <a:lnTo>
                  <a:pt x="3062883" y="2536031"/>
                </a:lnTo>
                <a:lnTo>
                  <a:pt x="3071813" y="2536031"/>
                </a:lnTo>
                <a:lnTo>
                  <a:pt x="3080742" y="2544961"/>
                </a:lnTo>
                <a:lnTo>
                  <a:pt x="3098602" y="2562820"/>
                </a:lnTo>
                <a:lnTo>
                  <a:pt x="3107531" y="2553890"/>
                </a:lnTo>
                <a:lnTo>
                  <a:pt x="3116461" y="2571750"/>
                </a:lnTo>
                <a:lnTo>
                  <a:pt x="3125391" y="2580679"/>
                </a:lnTo>
                <a:lnTo>
                  <a:pt x="3134321" y="2580679"/>
                </a:lnTo>
                <a:lnTo>
                  <a:pt x="3143250" y="2607469"/>
                </a:lnTo>
                <a:lnTo>
                  <a:pt x="3161110" y="2607469"/>
                </a:lnTo>
                <a:lnTo>
                  <a:pt x="3161110" y="2616398"/>
                </a:lnTo>
                <a:lnTo>
                  <a:pt x="3178969" y="2634258"/>
                </a:lnTo>
                <a:lnTo>
                  <a:pt x="3187899" y="2625328"/>
                </a:lnTo>
                <a:lnTo>
                  <a:pt x="3196828" y="2643187"/>
                </a:lnTo>
                <a:lnTo>
                  <a:pt x="3214688" y="2661047"/>
                </a:lnTo>
                <a:lnTo>
                  <a:pt x="3214688" y="2652117"/>
                </a:lnTo>
                <a:lnTo>
                  <a:pt x="3232547" y="2669976"/>
                </a:lnTo>
                <a:lnTo>
                  <a:pt x="3241477" y="2678906"/>
                </a:lnTo>
                <a:lnTo>
                  <a:pt x="3250406" y="2678906"/>
                </a:lnTo>
                <a:lnTo>
                  <a:pt x="3259336" y="2705695"/>
                </a:lnTo>
                <a:lnTo>
                  <a:pt x="3277196" y="2696765"/>
                </a:lnTo>
                <a:lnTo>
                  <a:pt x="3286125" y="2705695"/>
                </a:lnTo>
                <a:lnTo>
                  <a:pt x="3295055" y="2723554"/>
                </a:lnTo>
                <a:lnTo>
                  <a:pt x="3303985" y="2714625"/>
                </a:lnTo>
                <a:lnTo>
                  <a:pt x="3312914" y="2732484"/>
                </a:lnTo>
                <a:lnTo>
                  <a:pt x="3330774" y="2750344"/>
                </a:lnTo>
                <a:lnTo>
                  <a:pt x="3330774" y="2741414"/>
                </a:lnTo>
                <a:lnTo>
                  <a:pt x="3348633" y="2759273"/>
                </a:lnTo>
                <a:lnTo>
                  <a:pt x="3357563" y="2759273"/>
                </a:lnTo>
                <a:lnTo>
                  <a:pt x="3366492" y="2759273"/>
                </a:lnTo>
                <a:lnTo>
                  <a:pt x="3375422" y="2786062"/>
                </a:lnTo>
                <a:lnTo>
                  <a:pt x="3393281" y="2777133"/>
                </a:lnTo>
                <a:lnTo>
                  <a:pt x="3402211" y="2786062"/>
                </a:lnTo>
                <a:lnTo>
                  <a:pt x="3411141" y="2803922"/>
                </a:lnTo>
                <a:lnTo>
                  <a:pt x="3420071" y="2786062"/>
                </a:lnTo>
                <a:lnTo>
                  <a:pt x="3429000" y="2803922"/>
                </a:lnTo>
                <a:lnTo>
                  <a:pt x="3446860" y="2812851"/>
                </a:lnTo>
                <a:lnTo>
                  <a:pt x="3455789" y="2821781"/>
                </a:lnTo>
                <a:lnTo>
                  <a:pt x="3464719" y="2839640"/>
                </a:lnTo>
                <a:lnTo>
                  <a:pt x="3482578" y="2839640"/>
                </a:lnTo>
                <a:lnTo>
                  <a:pt x="3491508" y="2848570"/>
                </a:lnTo>
                <a:lnTo>
                  <a:pt x="3509367" y="2875359"/>
                </a:lnTo>
                <a:lnTo>
                  <a:pt x="3518297" y="2866429"/>
                </a:lnTo>
                <a:lnTo>
                  <a:pt x="3527227" y="2884289"/>
                </a:lnTo>
                <a:lnTo>
                  <a:pt x="3545086" y="2893219"/>
                </a:lnTo>
                <a:lnTo>
                  <a:pt x="3554016" y="2893219"/>
                </a:lnTo>
                <a:lnTo>
                  <a:pt x="3571875" y="2911078"/>
                </a:lnTo>
                <a:lnTo>
                  <a:pt x="3580805" y="2920008"/>
                </a:lnTo>
                <a:lnTo>
                  <a:pt x="3589735" y="2920008"/>
                </a:lnTo>
                <a:lnTo>
                  <a:pt x="3598664" y="2946797"/>
                </a:lnTo>
                <a:lnTo>
                  <a:pt x="3616524" y="2937867"/>
                </a:lnTo>
                <a:lnTo>
                  <a:pt x="3625453" y="2955727"/>
                </a:lnTo>
                <a:lnTo>
                  <a:pt x="3643313" y="2973586"/>
                </a:lnTo>
                <a:lnTo>
                  <a:pt x="3652242" y="2964656"/>
                </a:lnTo>
                <a:lnTo>
                  <a:pt x="3661172" y="2991446"/>
                </a:lnTo>
                <a:lnTo>
                  <a:pt x="3679031" y="3009305"/>
                </a:lnTo>
                <a:lnTo>
                  <a:pt x="3687961" y="3009305"/>
                </a:lnTo>
                <a:lnTo>
                  <a:pt x="3705821" y="3027164"/>
                </a:lnTo>
                <a:lnTo>
                  <a:pt x="3723680" y="3036094"/>
                </a:lnTo>
                <a:lnTo>
                  <a:pt x="3732610" y="3045024"/>
                </a:lnTo>
                <a:lnTo>
                  <a:pt x="3741539" y="3071813"/>
                </a:lnTo>
                <a:lnTo>
                  <a:pt x="3759399" y="3071813"/>
                </a:lnTo>
                <a:lnTo>
                  <a:pt x="3768328" y="3080742"/>
                </a:lnTo>
                <a:lnTo>
                  <a:pt x="3777258" y="3107531"/>
                </a:lnTo>
                <a:lnTo>
                  <a:pt x="3795117" y="3107531"/>
                </a:lnTo>
                <a:lnTo>
                  <a:pt x="3804047" y="3125391"/>
                </a:lnTo>
                <a:lnTo>
                  <a:pt x="3821906" y="3143250"/>
                </a:lnTo>
                <a:lnTo>
                  <a:pt x="3830836" y="3152180"/>
                </a:lnTo>
                <a:lnTo>
                  <a:pt x="3848696" y="3178969"/>
                </a:lnTo>
                <a:lnTo>
                  <a:pt x="3866555" y="3178969"/>
                </a:lnTo>
                <a:lnTo>
                  <a:pt x="3875485" y="3187899"/>
                </a:lnTo>
                <a:lnTo>
                  <a:pt x="3893344" y="3223617"/>
                </a:lnTo>
                <a:lnTo>
                  <a:pt x="3911203" y="3223617"/>
                </a:lnTo>
                <a:lnTo>
                  <a:pt x="3920133" y="3241477"/>
                </a:lnTo>
                <a:lnTo>
                  <a:pt x="3937992" y="3259336"/>
                </a:lnTo>
                <a:lnTo>
                  <a:pt x="3955852" y="3268266"/>
                </a:lnTo>
                <a:lnTo>
                  <a:pt x="3964781" y="3295055"/>
                </a:lnTo>
                <a:lnTo>
                  <a:pt x="3982641" y="3295055"/>
                </a:lnTo>
                <a:lnTo>
                  <a:pt x="4000500" y="3303985"/>
                </a:lnTo>
                <a:lnTo>
                  <a:pt x="4009430" y="3339703"/>
                </a:lnTo>
                <a:lnTo>
                  <a:pt x="4027289" y="3339703"/>
                </a:lnTo>
                <a:lnTo>
                  <a:pt x="4036219" y="3348633"/>
                </a:lnTo>
                <a:lnTo>
                  <a:pt x="4045149" y="3375422"/>
                </a:lnTo>
                <a:lnTo>
                  <a:pt x="4063008" y="3366492"/>
                </a:lnTo>
                <a:lnTo>
                  <a:pt x="4071938" y="3384352"/>
                </a:lnTo>
                <a:lnTo>
                  <a:pt x="4080867" y="3402211"/>
                </a:lnTo>
                <a:lnTo>
                  <a:pt x="4098727" y="3420071"/>
                </a:lnTo>
                <a:lnTo>
                  <a:pt x="4098727" y="342007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4" name="Freeform 53"/>
          <p:cNvSpPr/>
          <p:nvPr/>
        </p:nvSpPr>
        <p:spPr>
          <a:xfrm>
            <a:off x="6884789" y="2357437"/>
            <a:ext cx="223243" cy="625079"/>
          </a:xfrm>
          <a:custGeom>
            <a:avLst/>
            <a:gdLst/>
            <a:ahLst/>
            <a:cxnLst/>
            <a:rect l="0" t="0" r="0" b="0"/>
            <a:pathLst>
              <a:path w="223243" h="625079">
                <a:moveTo>
                  <a:pt x="44649" y="53578"/>
                </a:moveTo>
                <a:lnTo>
                  <a:pt x="44649" y="53578"/>
                </a:lnTo>
                <a:lnTo>
                  <a:pt x="35719" y="35719"/>
                </a:lnTo>
                <a:lnTo>
                  <a:pt x="35719" y="53578"/>
                </a:lnTo>
                <a:lnTo>
                  <a:pt x="35719" y="35719"/>
                </a:lnTo>
                <a:lnTo>
                  <a:pt x="35719" y="44649"/>
                </a:lnTo>
                <a:lnTo>
                  <a:pt x="35719" y="71438"/>
                </a:lnTo>
                <a:lnTo>
                  <a:pt x="35719" y="62508"/>
                </a:lnTo>
                <a:lnTo>
                  <a:pt x="26789" y="89297"/>
                </a:lnTo>
                <a:lnTo>
                  <a:pt x="26789" y="107157"/>
                </a:lnTo>
                <a:lnTo>
                  <a:pt x="26789" y="116086"/>
                </a:lnTo>
                <a:lnTo>
                  <a:pt x="26789" y="142876"/>
                </a:lnTo>
                <a:lnTo>
                  <a:pt x="35719" y="151805"/>
                </a:lnTo>
                <a:lnTo>
                  <a:pt x="35719" y="169665"/>
                </a:lnTo>
                <a:lnTo>
                  <a:pt x="35719" y="196454"/>
                </a:lnTo>
                <a:lnTo>
                  <a:pt x="44649" y="187524"/>
                </a:lnTo>
                <a:lnTo>
                  <a:pt x="53578" y="205383"/>
                </a:lnTo>
                <a:lnTo>
                  <a:pt x="62508" y="223243"/>
                </a:lnTo>
                <a:lnTo>
                  <a:pt x="71438" y="214313"/>
                </a:lnTo>
                <a:lnTo>
                  <a:pt x="80367" y="223243"/>
                </a:lnTo>
                <a:lnTo>
                  <a:pt x="98227" y="232172"/>
                </a:lnTo>
                <a:lnTo>
                  <a:pt x="107156" y="223243"/>
                </a:lnTo>
                <a:lnTo>
                  <a:pt x="116086" y="241102"/>
                </a:lnTo>
                <a:lnTo>
                  <a:pt x="133945" y="223243"/>
                </a:lnTo>
                <a:lnTo>
                  <a:pt x="142875" y="223243"/>
                </a:lnTo>
                <a:lnTo>
                  <a:pt x="151805" y="232172"/>
                </a:lnTo>
                <a:lnTo>
                  <a:pt x="160734" y="205383"/>
                </a:lnTo>
                <a:lnTo>
                  <a:pt x="169664" y="205383"/>
                </a:lnTo>
                <a:lnTo>
                  <a:pt x="178594" y="205383"/>
                </a:lnTo>
                <a:lnTo>
                  <a:pt x="187524" y="187524"/>
                </a:lnTo>
                <a:lnTo>
                  <a:pt x="187524" y="187524"/>
                </a:lnTo>
                <a:lnTo>
                  <a:pt x="196453" y="169665"/>
                </a:lnTo>
                <a:lnTo>
                  <a:pt x="205383" y="142876"/>
                </a:lnTo>
                <a:lnTo>
                  <a:pt x="205383" y="151805"/>
                </a:lnTo>
                <a:lnTo>
                  <a:pt x="214313" y="125016"/>
                </a:lnTo>
                <a:lnTo>
                  <a:pt x="214313" y="107157"/>
                </a:lnTo>
                <a:lnTo>
                  <a:pt x="214313" y="107157"/>
                </a:lnTo>
                <a:lnTo>
                  <a:pt x="214313" y="71438"/>
                </a:lnTo>
                <a:lnTo>
                  <a:pt x="205383" y="71438"/>
                </a:lnTo>
                <a:lnTo>
                  <a:pt x="205383" y="62508"/>
                </a:lnTo>
                <a:lnTo>
                  <a:pt x="205383" y="35719"/>
                </a:lnTo>
                <a:lnTo>
                  <a:pt x="196453" y="35719"/>
                </a:lnTo>
                <a:lnTo>
                  <a:pt x="196453" y="17860"/>
                </a:lnTo>
                <a:lnTo>
                  <a:pt x="187524" y="8930"/>
                </a:lnTo>
                <a:lnTo>
                  <a:pt x="187524" y="17860"/>
                </a:lnTo>
                <a:lnTo>
                  <a:pt x="187524" y="0"/>
                </a:lnTo>
                <a:lnTo>
                  <a:pt x="187524" y="0"/>
                </a:lnTo>
                <a:lnTo>
                  <a:pt x="187524" y="8930"/>
                </a:lnTo>
                <a:lnTo>
                  <a:pt x="187524" y="0"/>
                </a:lnTo>
                <a:lnTo>
                  <a:pt x="187524" y="8930"/>
                </a:lnTo>
                <a:lnTo>
                  <a:pt x="187524" y="8930"/>
                </a:lnTo>
                <a:lnTo>
                  <a:pt x="187524" y="8930"/>
                </a:lnTo>
                <a:lnTo>
                  <a:pt x="187524" y="35719"/>
                </a:lnTo>
                <a:lnTo>
                  <a:pt x="187524" y="35719"/>
                </a:lnTo>
                <a:lnTo>
                  <a:pt x="187524" y="53578"/>
                </a:lnTo>
                <a:lnTo>
                  <a:pt x="196453" y="80367"/>
                </a:lnTo>
                <a:lnTo>
                  <a:pt x="196453" y="80367"/>
                </a:lnTo>
                <a:lnTo>
                  <a:pt x="196453" y="116086"/>
                </a:lnTo>
                <a:lnTo>
                  <a:pt x="205383" y="142876"/>
                </a:lnTo>
                <a:lnTo>
                  <a:pt x="205383" y="160735"/>
                </a:lnTo>
                <a:lnTo>
                  <a:pt x="205383" y="196454"/>
                </a:lnTo>
                <a:lnTo>
                  <a:pt x="214313" y="223243"/>
                </a:lnTo>
                <a:lnTo>
                  <a:pt x="214313" y="250032"/>
                </a:lnTo>
                <a:lnTo>
                  <a:pt x="214313" y="294680"/>
                </a:lnTo>
                <a:lnTo>
                  <a:pt x="223242" y="312540"/>
                </a:lnTo>
                <a:lnTo>
                  <a:pt x="214313" y="348258"/>
                </a:lnTo>
                <a:lnTo>
                  <a:pt x="214313" y="383977"/>
                </a:lnTo>
                <a:lnTo>
                  <a:pt x="214313" y="401836"/>
                </a:lnTo>
                <a:lnTo>
                  <a:pt x="214313" y="437555"/>
                </a:lnTo>
                <a:lnTo>
                  <a:pt x="205383" y="464344"/>
                </a:lnTo>
                <a:lnTo>
                  <a:pt x="196453" y="482203"/>
                </a:lnTo>
                <a:lnTo>
                  <a:pt x="187524" y="508992"/>
                </a:lnTo>
                <a:lnTo>
                  <a:pt x="178594" y="526852"/>
                </a:lnTo>
                <a:lnTo>
                  <a:pt x="169664" y="544711"/>
                </a:lnTo>
                <a:lnTo>
                  <a:pt x="151805" y="580430"/>
                </a:lnTo>
                <a:lnTo>
                  <a:pt x="142875" y="571500"/>
                </a:lnTo>
                <a:lnTo>
                  <a:pt x="125016" y="589359"/>
                </a:lnTo>
                <a:lnTo>
                  <a:pt x="116086" y="607219"/>
                </a:lnTo>
                <a:lnTo>
                  <a:pt x="98227" y="607219"/>
                </a:lnTo>
                <a:lnTo>
                  <a:pt x="71438" y="616149"/>
                </a:lnTo>
                <a:lnTo>
                  <a:pt x="62508" y="616149"/>
                </a:lnTo>
                <a:lnTo>
                  <a:pt x="44649" y="616149"/>
                </a:lnTo>
                <a:lnTo>
                  <a:pt x="26789" y="625078"/>
                </a:lnTo>
                <a:lnTo>
                  <a:pt x="8930" y="598289"/>
                </a:lnTo>
                <a:lnTo>
                  <a:pt x="0" y="571500"/>
                </a:lnTo>
                <a:lnTo>
                  <a:pt x="0" y="5715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5" name="Freeform 54"/>
          <p:cNvSpPr/>
          <p:nvPr/>
        </p:nvSpPr>
        <p:spPr>
          <a:xfrm>
            <a:off x="7250906" y="2348508"/>
            <a:ext cx="241103" cy="62508"/>
          </a:xfrm>
          <a:custGeom>
            <a:avLst/>
            <a:gdLst/>
            <a:ahLst/>
            <a:cxnLst/>
            <a:rect l="0" t="0" r="0" b="0"/>
            <a:pathLst>
              <a:path w="241103" h="62508">
                <a:moveTo>
                  <a:pt x="8930" y="62507"/>
                </a:moveTo>
                <a:lnTo>
                  <a:pt x="8930" y="44648"/>
                </a:lnTo>
                <a:lnTo>
                  <a:pt x="893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35718"/>
                </a:lnTo>
                <a:lnTo>
                  <a:pt x="0" y="44648"/>
                </a:lnTo>
                <a:lnTo>
                  <a:pt x="8930" y="44648"/>
                </a:lnTo>
                <a:lnTo>
                  <a:pt x="8930" y="35718"/>
                </a:lnTo>
                <a:lnTo>
                  <a:pt x="17860" y="53578"/>
                </a:lnTo>
                <a:lnTo>
                  <a:pt x="26789" y="35718"/>
                </a:lnTo>
                <a:lnTo>
                  <a:pt x="35719" y="35718"/>
                </a:lnTo>
                <a:lnTo>
                  <a:pt x="44649" y="53578"/>
                </a:lnTo>
                <a:lnTo>
                  <a:pt x="53578" y="35718"/>
                </a:lnTo>
                <a:lnTo>
                  <a:pt x="62508" y="44648"/>
                </a:lnTo>
                <a:lnTo>
                  <a:pt x="80367" y="44648"/>
                </a:lnTo>
                <a:lnTo>
                  <a:pt x="89297" y="35718"/>
                </a:lnTo>
                <a:lnTo>
                  <a:pt x="107157" y="44648"/>
                </a:lnTo>
                <a:lnTo>
                  <a:pt x="125016" y="35718"/>
                </a:lnTo>
                <a:lnTo>
                  <a:pt x="142875" y="26789"/>
                </a:lnTo>
                <a:lnTo>
                  <a:pt x="160735" y="44648"/>
                </a:lnTo>
                <a:lnTo>
                  <a:pt x="178594" y="26789"/>
                </a:lnTo>
                <a:lnTo>
                  <a:pt x="187524" y="26789"/>
                </a:lnTo>
                <a:lnTo>
                  <a:pt x="205383" y="35718"/>
                </a:lnTo>
                <a:lnTo>
                  <a:pt x="223242" y="17859"/>
                </a:lnTo>
                <a:lnTo>
                  <a:pt x="241102" y="0"/>
                </a:lnTo>
                <a:lnTo>
                  <a:pt x="241102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Freeform 55"/>
          <p:cNvSpPr/>
          <p:nvPr/>
        </p:nvSpPr>
        <p:spPr>
          <a:xfrm>
            <a:off x="7259836" y="2446734"/>
            <a:ext cx="258962" cy="44650"/>
          </a:xfrm>
          <a:custGeom>
            <a:avLst/>
            <a:gdLst/>
            <a:ahLst/>
            <a:cxnLst/>
            <a:rect l="0" t="0" r="0" b="0"/>
            <a:pathLst>
              <a:path w="258962" h="44650">
                <a:moveTo>
                  <a:pt x="0" y="17860"/>
                </a:moveTo>
                <a:lnTo>
                  <a:pt x="8930" y="26789"/>
                </a:lnTo>
                <a:lnTo>
                  <a:pt x="8930" y="44649"/>
                </a:lnTo>
                <a:lnTo>
                  <a:pt x="17859" y="35719"/>
                </a:lnTo>
                <a:lnTo>
                  <a:pt x="26789" y="35719"/>
                </a:lnTo>
                <a:lnTo>
                  <a:pt x="35719" y="44649"/>
                </a:lnTo>
                <a:lnTo>
                  <a:pt x="53578" y="26789"/>
                </a:lnTo>
                <a:lnTo>
                  <a:pt x="62508" y="35719"/>
                </a:lnTo>
                <a:lnTo>
                  <a:pt x="80367" y="35719"/>
                </a:lnTo>
                <a:lnTo>
                  <a:pt x="98227" y="26789"/>
                </a:lnTo>
                <a:lnTo>
                  <a:pt x="116086" y="35719"/>
                </a:lnTo>
                <a:lnTo>
                  <a:pt x="142875" y="17860"/>
                </a:lnTo>
                <a:lnTo>
                  <a:pt x="151805" y="17860"/>
                </a:lnTo>
                <a:lnTo>
                  <a:pt x="169664" y="35719"/>
                </a:lnTo>
                <a:lnTo>
                  <a:pt x="196453" y="17860"/>
                </a:lnTo>
                <a:lnTo>
                  <a:pt x="205383" y="17860"/>
                </a:lnTo>
                <a:lnTo>
                  <a:pt x="223242" y="26789"/>
                </a:lnTo>
                <a:lnTo>
                  <a:pt x="241102" y="17860"/>
                </a:lnTo>
                <a:lnTo>
                  <a:pt x="258961" y="0"/>
                </a:lnTo>
                <a:lnTo>
                  <a:pt x="258961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7" name="Freeform 56"/>
          <p:cNvSpPr/>
          <p:nvPr/>
        </p:nvSpPr>
        <p:spPr>
          <a:xfrm>
            <a:off x="7599164" y="2169914"/>
            <a:ext cx="330400" cy="428626"/>
          </a:xfrm>
          <a:custGeom>
            <a:avLst/>
            <a:gdLst/>
            <a:ahLst/>
            <a:cxnLst/>
            <a:rect l="0" t="0" r="0" b="0"/>
            <a:pathLst>
              <a:path w="330400" h="428626">
                <a:moveTo>
                  <a:pt x="107156" y="89297"/>
                </a:moveTo>
                <a:lnTo>
                  <a:pt x="98227" y="71437"/>
                </a:lnTo>
                <a:lnTo>
                  <a:pt x="107156" y="44648"/>
                </a:lnTo>
                <a:lnTo>
                  <a:pt x="116086" y="35719"/>
                </a:lnTo>
                <a:lnTo>
                  <a:pt x="125016" y="44648"/>
                </a:lnTo>
                <a:lnTo>
                  <a:pt x="142875" y="17859"/>
                </a:lnTo>
                <a:lnTo>
                  <a:pt x="142875" y="26789"/>
                </a:lnTo>
                <a:lnTo>
                  <a:pt x="160734" y="26789"/>
                </a:lnTo>
                <a:lnTo>
                  <a:pt x="178594" y="8930"/>
                </a:lnTo>
                <a:lnTo>
                  <a:pt x="187524" y="17859"/>
                </a:lnTo>
                <a:lnTo>
                  <a:pt x="205383" y="8930"/>
                </a:lnTo>
                <a:lnTo>
                  <a:pt x="223242" y="0"/>
                </a:lnTo>
                <a:lnTo>
                  <a:pt x="232172" y="26789"/>
                </a:lnTo>
                <a:lnTo>
                  <a:pt x="250031" y="8930"/>
                </a:lnTo>
                <a:lnTo>
                  <a:pt x="258961" y="17859"/>
                </a:lnTo>
                <a:lnTo>
                  <a:pt x="276820" y="26789"/>
                </a:lnTo>
                <a:lnTo>
                  <a:pt x="285750" y="26789"/>
                </a:lnTo>
                <a:lnTo>
                  <a:pt x="285750" y="44648"/>
                </a:lnTo>
                <a:lnTo>
                  <a:pt x="294680" y="53578"/>
                </a:lnTo>
                <a:lnTo>
                  <a:pt x="294680" y="62508"/>
                </a:lnTo>
                <a:lnTo>
                  <a:pt x="303609" y="89297"/>
                </a:lnTo>
                <a:lnTo>
                  <a:pt x="303609" y="89297"/>
                </a:lnTo>
                <a:lnTo>
                  <a:pt x="294680" y="107156"/>
                </a:lnTo>
                <a:lnTo>
                  <a:pt x="285750" y="133945"/>
                </a:lnTo>
                <a:lnTo>
                  <a:pt x="276820" y="133945"/>
                </a:lnTo>
                <a:lnTo>
                  <a:pt x="267891" y="160734"/>
                </a:lnTo>
                <a:lnTo>
                  <a:pt x="258961" y="187523"/>
                </a:lnTo>
                <a:lnTo>
                  <a:pt x="241102" y="196453"/>
                </a:lnTo>
                <a:lnTo>
                  <a:pt x="232172" y="232172"/>
                </a:lnTo>
                <a:lnTo>
                  <a:pt x="214313" y="241101"/>
                </a:lnTo>
                <a:lnTo>
                  <a:pt x="187524" y="267890"/>
                </a:lnTo>
                <a:lnTo>
                  <a:pt x="178594" y="303609"/>
                </a:lnTo>
                <a:lnTo>
                  <a:pt x="151805" y="312539"/>
                </a:lnTo>
                <a:lnTo>
                  <a:pt x="133945" y="339328"/>
                </a:lnTo>
                <a:lnTo>
                  <a:pt x="116086" y="366117"/>
                </a:lnTo>
                <a:lnTo>
                  <a:pt x="98227" y="366117"/>
                </a:lnTo>
                <a:lnTo>
                  <a:pt x="80367" y="383977"/>
                </a:lnTo>
                <a:lnTo>
                  <a:pt x="62508" y="392906"/>
                </a:lnTo>
                <a:lnTo>
                  <a:pt x="53578" y="392906"/>
                </a:lnTo>
                <a:lnTo>
                  <a:pt x="35719" y="410766"/>
                </a:lnTo>
                <a:lnTo>
                  <a:pt x="26789" y="401836"/>
                </a:lnTo>
                <a:lnTo>
                  <a:pt x="17859" y="392906"/>
                </a:lnTo>
                <a:lnTo>
                  <a:pt x="8930" y="401836"/>
                </a:lnTo>
                <a:lnTo>
                  <a:pt x="8930" y="383977"/>
                </a:lnTo>
                <a:lnTo>
                  <a:pt x="0" y="383977"/>
                </a:lnTo>
                <a:lnTo>
                  <a:pt x="0" y="375047"/>
                </a:lnTo>
                <a:lnTo>
                  <a:pt x="0" y="357188"/>
                </a:lnTo>
                <a:lnTo>
                  <a:pt x="8930" y="357188"/>
                </a:lnTo>
                <a:lnTo>
                  <a:pt x="8930" y="339328"/>
                </a:lnTo>
                <a:lnTo>
                  <a:pt x="8930" y="330399"/>
                </a:lnTo>
                <a:lnTo>
                  <a:pt x="26789" y="339328"/>
                </a:lnTo>
                <a:lnTo>
                  <a:pt x="35719" y="312539"/>
                </a:lnTo>
                <a:lnTo>
                  <a:pt x="44649" y="312539"/>
                </a:lnTo>
                <a:lnTo>
                  <a:pt x="53578" y="321469"/>
                </a:lnTo>
                <a:lnTo>
                  <a:pt x="71438" y="294680"/>
                </a:lnTo>
                <a:lnTo>
                  <a:pt x="80367" y="303609"/>
                </a:lnTo>
                <a:lnTo>
                  <a:pt x="98227" y="312539"/>
                </a:lnTo>
                <a:lnTo>
                  <a:pt x="107156" y="303609"/>
                </a:lnTo>
                <a:lnTo>
                  <a:pt x="116086" y="321469"/>
                </a:lnTo>
                <a:lnTo>
                  <a:pt x="142875" y="312539"/>
                </a:lnTo>
                <a:lnTo>
                  <a:pt x="151805" y="321469"/>
                </a:lnTo>
                <a:lnTo>
                  <a:pt x="160734" y="339328"/>
                </a:lnTo>
                <a:lnTo>
                  <a:pt x="178594" y="330399"/>
                </a:lnTo>
                <a:lnTo>
                  <a:pt x="187524" y="339328"/>
                </a:lnTo>
                <a:lnTo>
                  <a:pt x="205383" y="357188"/>
                </a:lnTo>
                <a:lnTo>
                  <a:pt x="223242" y="357188"/>
                </a:lnTo>
                <a:lnTo>
                  <a:pt x="232172" y="375047"/>
                </a:lnTo>
                <a:lnTo>
                  <a:pt x="250031" y="375047"/>
                </a:lnTo>
                <a:lnTo>
                  <a:pt x="258961" y="383977"/>
                </a:lnTo>
                <a:lnTo>
                  <a:pt x="276820" y="401836"/>
                </a:lnTo>
                <a:lnTo>
                  <a:pt x="285750" y="392906"/>
                </a:lnTo>
                <a:lnTo>
                  <a:pt x="294680" y="401836"/>
                </a:lnTo>
                <a:lnTo>
                  <a:pt x="303609" y="428625"/>
                </a:lnTo>
                <a:lnTo>
                  <a:pt x="312539" y="410766"/>
                </a:lnTo>
                <a:lnTo>
                  <a:pt x="330399" y="392906"/>
                </a:lnTo>
                <a:lnTo>
                  <a:pt x="330399" y="39290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8" name="Freeform 57"/>
          <p:cNvSpPr/>
          <p:nvPr/>
        </p:nvSpPr>
        <p:spPr>
          <a:xfrm>
            <a:off x="8027789" y="2339578"/>
            <a:ext cx="276821" cy="250032"/>
          </a:xfrm>
          <a:custGeom>
            <a:avLst/>
            <a:gdLst/>
            <a:ahLst/>
            <a:cxnLst/>
            <a:rect l="0" t="0" r="0" b="0"/>
            <a:pathLst>
              <a:path w="276821" h="250032">
                <a:moveTo>
                  <a:pt x="0" y="17859"/>
                </a:moveTo>
                <a:lnTo>
                  <a:pt x="0" y="17859"/>
                </a:lnTo>
                <a:lnTo>
                  <a:pt x="0" y="0"/>
                </a:lnTo>
                <a:lnTo>
                  <a:pt x="8930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26789" y="44648"/>
                </a:lnTo>
                <a:lnTo>
                  <a:pt x="35719" y="35719"/>
                </a:lnTo>
                <a:lnTo>
                  <a:pt x="44649" y="53578"/>
                </a:lnTo>
                <a:lnTo>
                  <a:pt x="62508" y="71437"/>
                </a:lnTo>
                <a:lnTo>
                  <a:pt x="71438" y="71437"/>
                </a:lnTo>
                <a:lnTo>
                  <a:pt x="71438" y="98226"/>
                </a:lnTo>
                <a:lnTo>
                  <a:pt x="89297" y="107156"/>
                </a:lnTo>
                <a:lnTo>
                  <a:pt x="107156" y="116086"/>
                </a:lnTo>
                <a:lnTo>
                  <a:pt x="116086" y="142875"/>
                </a:lnTo>
                <a:lnTo>
                  <a:pt x="125016" y="142875"/>
                </a:lnTo>
                <a:lnTo>
                  <a:pt x="133945" y="151805"/>
                </a:lnTo>
                <a:lnTo>
                  <a:pt x="151805" y="178594"/>
                </a:lnTo>
                <a:lnTo>
                  <a:pt x="169663" y="169664"/>
                </a:lnTo>
                <a:lnTo>
                  <a:pt x="178593" y="187524"/>
                </a:lnTo>
                <a:lnTo>
                  <a:pt x="196452" y="205383"/>
                </a:lnTo>
                <a:lnTo>
                  <a:pt x="205382" y="205383"/>
                </a:lnTo>
                <a:lnTo>
                  <a:pt x="214312" y="223242"/>
                </a:lnTo>
                <a:lnTo>
                  <a:pt x="232171" y="223242"/>
                </a:lnTo>
                <a:lnTo>
                  <a:pt x="241101" y="223242"/>
                </a:lnTo>
                <a:lnTo>
                  <a:pt x="250031" y="250031"/>
                </a:lnTo>
                <a:lnTo>
                  <a:pt x="258960" y="232172"/>
                </a:lnTo>
                <a:lnTo>
                  <a:pt x="276820" y="214313"/>
                </a:lnTo>
                <a:lnTo>
                  <a:pt x="276820" y="21431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Freeform 58"/>
          <p:cNvSpPr/>
          <p:nvPr/>
        </p:nvSpPr>
        <p:spPr>
          <a:xfrm>
            <a:off x="8018859" y="2232422"/>
            <a:ext cx="223243" cy="419696"/>
          </a:xfrm>
          <a:custGeom>
            <a:avLst/>
            <a:gdLst/>
            <a:ahLst/>
            <a:cxnLst/>
            <a:rect l="0" t="0" r="0" b="0"/>
            <a:pathLst>
              <a:path w="223243" h="419696">
                <a:moveTo>
                  <a:pt x="223242" y="8929"/>
                </a:moveTo>
                <a:lnTo>
                  <a:pt x="223242" y="0"/>
                </a:lnTo>
                <a:lnTo>
                  <a:pt x="214312" y="26789"/>
                </a:lnTo>
                <a:lnTo>
                  <a:pt x="214312" y="17859"/>
                </a:lnTo>
                <a:lnTo>
                  <a:pt x="214312" y="35718"/>
                </a:lnTo>
                <a:lnTo>
                  <a:pt x="205382" y="53578"/>
                </a:lnTo>
                <a:lnTo>
                  <a:pt x="205382" y="53578"/>
                </a:lnTo>
                <a:lnTo>
                  <a:pt x="196453" y="80367"/>
                </a:lnTo>
                <a:lnTo>
                  <a:pt x="187523" y="89297"/>
                </a:lnTo>
                <a:lnTo>
                  <a:pt x="169664" y="98226"/>
                </a:lnTo>
                <a:lnTo>
                  <a:pt x="169664" y="133945"/>
                </a:lnTo>
                <a:lnTo>
                  <a:pt x="160735" y="133945"/>
                </a:lnTo>
                <a:lnTo>
                  <a:pt x="142875" y="160734"/>
                </a:lnTo>
                <a:lnTo>
                  <a:pt x="133946" y="187523"/>
                </a:lnTo>
                <a:lnTo>
                  <a:pt x="125016" y="187523"/>
                </a:lnTo>
                <a:lnTo>
                  <a:pt x="116086" y="214312"/>
                </a:lnTo>
                <a:lnTo>
                  <a:pt x="107157" y="232172"/>
                </a:lnTo>
                <a:lnTo>
                  <a:pt x="89297" y="241101"/>
                </a:lnTo>
                <a:lnTo>
                  <a:pt x="80368" y="276820"/>
                </a:lnTo>
                <a:lnTo>
                  <a:pt x="71438" y="276820"/>
                </a:lnTo>
                <a:lnTo>
                  <a:pt x="53579" y="294680"/>
                </a:lnTo>
                <a:lnTo>
                  <a:pt x="53579" y="330398"/>
                </a:lnTo>
                <a:lnTo>
                  <a:pt x="35719" y="321469"/>
                </a:lnTo>
                <a:lnTo>
                  <a:pt x="26789" y="339328"/>
                </a:lnTo>
                <a:lnTo>
                  <a:pt x="26789" y="366117"/>
                </a:lnTo>
                <a:lnTo>
                  <a:pt x="8930" y="366117"/>
                </a:lnTo>
                <a:lnTo>
                  <a:pt x="8930" y="383976"/>
                </a:lnTo>
                <a:lnTo>
                  <a:pt x="0" y="419695"/>
                </a:lnTo>
                <a:lnTo>
                  <a:pt x="0" y="41969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0" name="Freeform 59"/>
          <p:cNvSpPr/>
          <p:nvPr/>
        </p:nvSpPr>
        <p:spPr>
          <a:xfrm>
            <a:off x="8384976" y="2312789"/>
            <a:ext cx="196454" cy="98227"/>
          </a:xfrm>
          <a:custGeom>
            <a:avLst/>
            <a:gdLst/>
            <a:ahLst/>
            <a:cxnLst/>
            <a:rect l="0" t="0" r="0" b="0"/>
            <a:pathLst>
              <a:path w="196454" h="98227">
                <a:moveTo>
                  <a:pt x="8929" y="98226"/>
                </a:moveTo>
                <a:lnTo>
                  <a:pt x="0" y="80367"/>
                </a:lnTo>
                <a:lnTo>
                  <a:pt x="0" y="62508"/>
                </a:lnTo>
                <a:lnTo>
                  <a:pt x="0" y="62508"/>
                </a:lnTo>
                <a:lnTo>
                  <a:pt x="0" y="71437"/>
                </a:lnTo>
                <a:lnTo>
                  <a:pt x="0" y="62508"/>
                </a:lnTo>
                <a:lnTo>
                  <a:pt x="0" y="71437"/>
                </a:lnTo>
                <a:lnTo>
                  <a:pt x="8929" y="71437"/>
                </a:lnTo>
                <a:lnTo>
                  <a:pt x="0" y="62508"/>
                </a:lnTo>
                <a:lnTo>
                  <a:pt x="0" y="80367"/>
                </a:lnTo>
                <a:lnTo>
                  <a:pt x="0" y="62508"/>
                </a:lnTo>
                <a:lnTo>
                  <a:pt x="0" y="62508"/>
                </a:lnTo>
                <a:lnTo>
                  <a:pt x="0" y="80367"/>
                </a:lnTo>
                <a:lnTo>
                  <a:pt x="0" y="53578"/>
                </a:lnTo>
                <a:lnTo>
                  <a:pt x="0" y="62508"/>
                </a:lnTo>
                <a:lnTo>
                  <a:pt x="8929" y="71437"/>
                </a:lnTo>
                <a:lnTo>
                  <a:pt x="8929" y="62508"/>
                </a:lnTo>
                <a:lnTo>
                  <a:pt x="8929" y="71437"/>
                </a:lnTo>
                <a:lnTo>
                  <a:pt x="8929" y="62508"/>
                </a:lnTo>
                <a:lnTo>
                  <a:pt x="8929" y="62508"/>
                </a:lnTo>
                <a:lnTo>
                  <a:pt x="8929" y="80367"/>
                </a:lnTo>
                <a:lnTo>
                  <a:pt x="8929" y="62508"/>
                </a:lnTo>
                <a:lnTo>
                  <a:pt x="8929" y="62508"/>
                </a:lnTo>
                <a:lnTo>
                  <a:pt x="17859" y="80367"/>
                </a:lnTo>
                <a:lnTo>
                  <a:pt x="17859" y="62508"/>
                </a:lnTo>
                <a:lnTo>
                  <a:pt x="17859" y="71437"/>
                </a:lnTo>
                <a:lnTo>
                  <a:pt x="26789" y="71437"/>
                </a:lnTo>
                <a:lnTo>
                  <a:pt x="26789" y="62508"/>
                </a:lnTo>
                <a:lnTo>
                  <a:pt x="35719" y="71437"/>
                </a:lnTo>
                <a:lnTo>
                  <a:pt x="44648" y="53578"/>
                </a:lnTo>
                <a:lnTo>
                  <a:pt x="53578" y="53578"/>
                </a:lnTo>
                <a:lnTo>
                  <a:pt x="62508" y="71437"/>
                </a:lnTo>
                <a:lnTo>
                  <a:pt x="71437" y="53578"/>
                </a:lnTo>
                <a:lnTo>
                  <a:pt x="80367" y="53578"/>
                </a:lnTo>
                <a:lnTo>
                  <a:pt x="98226" y="62508"/>
                </a:lnTo>
                <a:lnTo>
                  <a:pt x="107156" y="44648"/>
                </a:lnTo>
                <a:lnTo>
                  <a:pt x="116086" y="62508"/>
                </a:lnTo>
                <a:lnTo>
                  <a:pt x="125015" y="53578"/>
                </a:lnTo>
                <a:lnTo>
                  <a:pt x="133945" y="44648"/>
                </a:lnTo>
                <a:lnTo>
                  <a:pt x="142875" y="62508"/>
                </a:lnTo>
                <a:lnTo>
                  <a:pt x="151804" y="44648"/>
                </a:lnTo>
                <a:lnTo>
                  <a:pt x="160734" y="44648"/>
                </a:lnTo>
                <a:lnTo>
                  <a:pt x="169664" y="53578"/>
                </a:lnTo>
                <a:lnTo>
                  <a:pt x="169664" y="35719"/>
                </a:lnTo>
                <a:lnTo>
                  <a:pt x="178594" y="44648"/>
                </a:lnTo>
                <a:lnTo>
                  <a:pt x="178594" y="53578"/>
                </a:lnTo>
                <a:lnTo>
                  <a:pt x="178594" y="44648"/>
                </a:lnTo>
                <a:lnTo>
                  <a:pt x="187523" y="53578"/>
                </a:lnTo>
                <a:lnTo>
                  <a:pt x="187523" y="44648"/>
                </a:lnTo>
                <a:lnTo>
                  <a:pt x="187523" y="35719"/>
                </a:lnTo>
                <a:lnTo>
                  <a:pt x="187523" y="53578"/>
                </a:lnTo>
                <a:lnTo>
                  <a:pt x="187523" y="35719"/>
                </a:lnTo>
                <a:lnTo>
                  <a:pt x="187523" y="44648"/>
                </a:lnTo>
                <a:lnTo>
                  <a:pt x="187523" y="53578"/>
                </a:lnTo>
                <a:lnTo>
                  <a:pt x="187523" y="44648"/>
                </a:lnTo>
                <a:lnTo>
                  <a:pt x="187523" y="44648"/>
                </a:lnTo>
                <a:lnTo>
                  <a:pt x="187523" y="44648"/>
                </a:lnTo>
                <a:lnTo>
                  <a:pt x="187523" y="44648"/>
                </a:lnTo>
                <a:lnTo>
                  <a:pt x="187523" y="53578"/>
                </a:lnTo>
                <a:lnTo>
                  <a:pt x="187523" y="44648"/>
                </a:lnTo>
                <a:lnTo>
                  <a:pt x="187523" y="44648"/>
                </a:lnTo>
                <a:lnTo>
                  <a:pt x="187523" y="53578"/>
                </a:lnTo>
                <a:lnTo>
                  <a:pt x="187523" y="35719"/>
                </a:lnTo>
                <a:lnTo>
                  <a:pt x="187523" y="44648"/>
                </a:lnTo>
                <a:lnTo>
                  <a:pt x="187523" y="53578"/>
                </a:lnTo>
                <a:lnTo>
                  <a:pt x="187523" y="44648"/>
                </a:lnTo>
                <a:lnTo>
                  <a:pt x="187523" y="53578"/>
                </a:lnTo>
                <a:lnTo>
                  <a:pt x="187523" y="44648"/>
                </a:lnTo>
                <a:lnTo>
                  <a:pt x="187523" y="44648"/>
                </a:lnTo>
                <a:lnTo>
                  <a:pt x="187523" y="53578"/>
                </a:lnTo>
                <a:lnTo>
                  <a:pt x="187523" y="44648"/>
                </a:lnTo>
                <a:lnTo>
                  <a:pt x="187523" y="44648"/>
                </a:lnTo>
                <a:lnTo>
                  <a:pt x="187523" y="53578"/>
                </a:lnTo>
                <a:lnTo>
                  <a:pt x="187523" y="35719"/>
                </a:lnTo>
                <a:lnTo>
                  <a:pt x="187523" y="44648"/>
                </a:lnTo>
                <a:lnTo>
                  <a:pt x="187523" y="44648"/>
                </a:lnTo>
                <a:lnTo>
                  <a:pt x="187523" y="35719"/>
                </a:lnTo>
                <a:lnTo>
                  <a:pt x="187523" y="53578"/>
                </a:lnTo>
                <a:lnTo>
                  <a:pt x="187523" y="44648"/>
                </a:lnTo>
                <a:lnTo>
                  <a:pt x="187523" y="35719"/>
                </a:lnTo>
                <a:lnTo>
                  <a:pt x="187523" y="53578"/>
                </a:lnTo>
                <a:lnTo>
                  <a:pt x="187523" y="35719"/>
                </a:lnTo>
                <a:lnTo>
                  <a:pt x="187523" y="44648"/>
                </a:lnTo>
                <a:lnTo>
                  <a:pt x="187523" y="53578"/>
                </a:lnTo>
                <a:lnTo>
                  <a:pt x="187523" y="35719"/>
                </a:lnTo>
                <a:lnTo>
                  <a:pt x="187523" y="44648"/>
                </a:lnTo>
                <a:lnTo>
                  <a:pt x="187523" y="44648"/>
                </a:lnTo>
                <a:lnTo>
                  <a:pt x="187523" y="44648"/>
                </a:lnTo>
                <a:lnTo>
                  <a:pt x="187523" y="53578"/>
                </a:lnTo>
                <a:lnTo>
                  <a:pt x="187523" y="44648"/>
                </a:lnTo>
                <a:lnTo>
                  <a:pt x="187523" y="44648"/>
                </a:lnTo>
                <a:lnTo>
                  <a:pt x="187523" y="53578"/>
                </a:lnTo>
                <a:lnTo>
                  <a:pt x="187523" y="35719"/>
                </a:lnTo>
                <a:lnTo>
                  <a:pt x="187523" y="44648"/>
                </a:lnTo>
                <a:lnTo>
                  <a:pt x="187523" y="53578"/>
                </a:lnTo>
                <a:lnTo>
                  <a:pt x="187523" y="44648"/>
                </a:lnTo>
                <a:lnTo>
                  <a:pt x="187523" y="53578"/>
                </a:lnTo>
                <a:lnTo>
                  <a:pt x="187523" y="44648"/>
                </a:lnTo>
                <a:lnTo>
                  <a:pt x="187523" y="35719"/>
                </a:lnTo>
                <a:lnTo>
                  <a:pt x="187523" y="53578"/>
                </a:lnTo>
                <a:lnTo>
                  <a:pt x="187523" y="35719"/>
                </a:lnTo>
                <a:lnTo>
                  <a:pt x="187523" y="44648"/>
                </a:lnTo>
                <a:lnTo>
                  <a:pt x="187523" y="53578"/>
                </a:lnTo>
                <a:lnTo>
                  <a:pt x="187523" y="35719"/>
                </a:lnTo>
                <a:lnTo>
                  <a:pt x="187523" y="44648"/>
                </a:lnTo>
                <a:lnTo>
                  <a:pt x="187523" y="44648"/>
                </a:lnTo>
                <a:lnTo>
                  <a:pt x="187523" y="44648"/>
                </a:lnTo>
                <a:lnTo>
                  <a:pt x="187523" y="53578"/>
                </a:lnTo>
                <a:lnTo>
                  <a:pt x="187523" y="44648"/>
                </a:lnTo>
                <a:lnTo>
                  <a:pt x="187523" y="44648"/>
                </a:lnTo>
                <a:lnTo>
                  <a:pt x="187523" y="53578"/>
                </a:lnTo>
                <a:lnTo>
                  <a:pt x="187523" y="35719"/>
                </a:lnTo>
                <a:lnTo>
                  <a:pt x="187523" y="44648"/>
                </a:lnTo>
                <a:lnTo>
                  <a:pt x="187523" y="53578"/>
                </a:lnTo>
                <a:lnTo>
                  <a:pt x="187523" y="44648"/>
                </a:lnTo>
                <a:lnTo>
                  <a:pt x="187523" y="53578"/>
                </a:lnTo>
                <a:lnTo>
                  <a:pt x="187523" y="44648"/>
                </a:lnTo>
                <a:lnTo>
                  <a:pt x="187523" y="35719"/>
                </a:lnTo>
                <a:lnTo>
                  <a:pt x="187523" y="53578"/>
                </a:lnTo>
                <a:lnTo>
                  <a:pt x="187523" y="44648"/>
                </a:lnTo>
                <a:lnTo>
                  <a:pt x="187523" y="44648"/>
                </a:lnTo>
                <a:lnTo>
                  <a:pt x="187523" y="53578"/>
                </a:lnTo>
                <a:lnTo>
                  <a:pt x="187523" y="35719"/>
                </a:lnTo>
                <a:lnTo>
                  <a:pt x="187523" y="44648"/>
                </a:lnTo>
                <a:lnTo>
                  <a:pt x="187523" y="44648"/>
                </a:lnTo>
                <a:lnTo>
                  <a:pt x="187523" y="35719"/>
                </a:lnTo>
                <a:lnTo>
                  <a:pt x="187523" y="53578"/>
                </a:lnTo>
                <a:lnTo>
                  <a:pt x="187523" y="44648"/>
                </a:lnTo>
                <a:lnTo>
                  <a:pt x="187523" y="35719"/>
                </a:lnTo>
                <a:lnTo>
                  <a:pt x="187523" y="53578"/>
                </a:lnTo>
                <a:lnTo>
                  <a:pt x="187523" y="35719"/>
                </a:lnTo>
                <a:lnTo>
                  <a:pt x="187523" y="44648"/>
                </a:lnTo>
                <a:lnTo>
                  <a:pt x="187523" y="53578"/>
                </a:lnTo>
                <a:lnTo>
                  <a:pt x="187523" y="35719"/>
                </a:lnTo>
                <a:lnTo>
                  <a:pt x="187523" y="44648"/>
                </a:lnTo>
                <a:lnTo>
                  <a:pt x="187523" y="44648"/>
                </a:lnTo>
                <a:lnTo>
                  <a:pt x="187523" y="44648"/>
                </a:lnTo>
                <a:lnTo>
                  <a:pt x="187523" y="53578"/>
                </a:lnTo>
                <a:lnTo>
                  <a:pt x="187523" y="44648"/>
                </a:lnTo>
                <a:lnTo>
                  <a:pt x="187523" y="44648"/>
                </a:lnTo>
                <a:lnTo>
                  <a:pt x="187523" y="53578"/>
                </a:lnTo>
                <a:lnTo>
                  <a:pt x="187523" y="35719"/>
                </a:lnTo>
                <a:lnTo>
                  <a:pt x="187523" y="44648"/>
                </a:lnTo>
                <a:lnTo>
                  <a:pt x="187523" y="53578"/>
                </a:lnTo>
                <a:lnTo>
                  <a:pt x="187523" y="44648"/>
                </a:lnTo>
                <a:lnTo>
                  <a:pt x="187523" y="53578"/>
                </a:lnTo>
                <a:lnTo>
                  <a:pt x="187523" y="44648"/>
                </a:lnTo>
                <a:lnTo>
                  <a:pt x="187523" y="35719"/>
                </a:lnTo>
                <a:lnTo>
                  <a:pt x="187523" y="53578"/>
                </a:lnTo>
                <a:lnTo>
                  <a:pt x="187523" y="44648"/>
                </a:lnTo>
                <a:lnTo>
                  <a:pt x="187523" y="44648"/>
                </a:lnTo>
                <a:lnTo>
                  <a:pt x="187523" y="53578"/>
                </a:lnTo>
                <a:lnTo>
                  <a:pt x="187523" y="35719"/>
                </a:lnTo>
                <a:lnTo>
                  <a:pt x="187523" y="44648"/>
                </a:lnTo>
                <a:lnTo>
                  <a:pt x="187523" y="44648"/>
                </a:lnTo>
                <a:lnTo>
                  <a:pt x="187523" y="44648"/>
                </a:lnTo>
                <a:lnTo>
                  <a:pt x="187523" y="53578"/>
                </a:lnTo>
                <a:lnTo>
                  <a:pt x="187523" y="44648"/>
                </a:lnTo>
                <a:lnTo>
                  <a:pt x="187523" y="44648"/>
                </a:lnTo>
                <a:lnTo>
                  <a:pt x="187523" y="53578"/>
                </a:lnTo>
                <a:lnTo>
                  <a:pt x="187523" y="44648"/>
                </a:lnTo>
                <a:lnTo>
                  <a:pt x="187523" y="44648"/>
                </a:lnTo>
                <a:lnTo>
                  <a:pt x="187523" y="53578"/>
                </a:lnTo>
                <a:lnTo>
                  <a:pt x="187523" y="44648"/>
                </a:lnTo>
                <a:lnTo>
                  <a:pt x="187523" y="53578"/>
                </a:lnTo>
                <a:lnTo>
                  <a:pt x="187523" y="44648"/>
                </a:lnTo>
                <a:lnTo>
                  <a:pt x="187523" y="44648"/>
                </a:lnTo>
                <a:lnTo>
                  <a:pt x="187523" y="62508"/>
                </a:lnTo>
                <a:lnTo>
                  <a:pt x="187523" y="44648"/>
                </a:lnTo>
                <a:lnTo>
                  <a:pt x="187523" y="44648"/>
                </a:lnTo>
                <a:lnTo>
                  <a:pt x="187523" y="62508"/>
                </a:lnTo>
                <a:lnTo>
                  <a:pt x="187523" y="44648"/>
                </a:lnTo>
                <a:lnTo>
                  <a:pt x="187523" y="53578"/>
                </a:lnTo>
                <a:lnTo>
                  <a:pt x="187523" y="53578"/>
                </a:lnTo>
                <a:lnTo>
                  <a:pt x="187523" y="44648"/>
                </a:lnTo>
                <a:lnTo>
                  <a:pt x="187523" y="53578"/>
                </a:lnTo>
                <a:lnTo>
                  <a:pt x="196453" y="44648"/>
                </a:lnTo>
                <a:lnTo>
                  <a:pt x="187523" y="44648"/>
                </a:lnTo>
                <a:lnTo>
                  <a:pt x="187523" y="53578"/>
                </a:lnTo>
                <a:lnTo>
                  <a:pt x="187523" y="44648"/>
                </a:lnTo>
                <a:lnTo>
                  <a:pt x="187523" y="44648"/>
                </a:lnTo>
                <a:lnTo>
                  <a:pt x="196453" y="53578"/>
                </a:lnTo>
                <a:lnTo>
                  <a:pt x="187523" y="44648"/>
                </a:lnTo>
                <a:lnTo>
                  <a:pt x="187523" y="53578"/>
                </a:lnTo>
                <a:lnTo>
                  <a:pt x="196453" y="53578"/>
                </a:lnTo>
                <a:lnTo>
                  <a:pt x="187523" y="44648"/>
                </a:lnTo>
                <a:lnTo>
                  <a:pt x="187523" y="53578"/>
                </a:lnTo>
                <a:lnTo>
                  <a:pt x="187523" y="44648"/>
                </a:lnTo>
                <a:lnTo>
                  <a:pt x="187523" y="44648"/>
                </a:lnTo>
                <a:lnTo>
                  <a:pt x="187523" y="62508"/>
                </a:lnTo>
                <a:lnTo>
                  <a:pt x="187523" y="35719"/>
                </a:lnTo>
                <a:lnTo>
                  <a:pt x="187523" y="44648"/>
                </a:lnTo>
                <a:lnTo>
                  <a:pt x="187523" y="53578"/>
                </a:lnTo>
                <a:lnTo>
                  <a:pt x="187523" y="44648"/>
                </a:lnTo>
                <a:lnTo>
                  <a:pt x="187523" y="53578"/>
                </a:lnTo>
                <a:lnTo>
                  <a:pt x="187523" y="44648"/>
                </a:lnTo>
                <a:lnTo>
                  <a:pt x="187523" y="44648"/>
                </a:lnTo>
                <a:lnTo>
                  <a:pt x="187523" y="53578"/>
                </a:lnTo>
                <a:lnTo>
                  <a:pt x="196453" y="35719"/>
                </a:lnTo>
                <a:lnTo>
                  <a:pt x="187523" y="44648"/>
                </a:lnTo>
                <a:lnTo>
                  <a:pt x="196453" y="53578"/>
                </a:lnTo>
                <a:lnTo>
                  <a:pt x="196453" y="26789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1" name="Freeform 60"/>
          <p:cNvSpPr/>
          <p:nvPr/>
        </p:nvSpPr>
        <p:spPr>
          <a:xfrm>
            <a:off x="8733234" y="2187773"/>
            <a:ext cx="303610" cy="196454"/>
          </a:xfrm>
          <a:custGeom>
            <a:avLst/>
            <a:gdLst/>
            <a:ahLst/>
            <a:cxnLst/>
            <a:rect l="0" t="0" r="0" b="0"/>
            <a:pathLst>
              <a:path w="303610" h="196454">
                <a:moveTo>
                  <a:pt x="53578" y="17860"/>
                </a:moveTo>
                <a:lnTo>
                  <a:pt x="44648" y="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26789"/>
                </a:lnTo>
                <a:lnTo>
                  <a:pt x="44648" y="26789"/>
                </a:lnTo>
                <a:lnTo>
                  <a:pt x="35718" y="35719"/>
                </a:lnTo>
                <a:lnTo>
                  <a:pt x="35718" y="62508"/>
                </a:lnTo>
                <a:lnTo>
                  <a:pt x="35718" y="62508"/>
                </a:lnTo>
                <a:lnTo>
                  <a:pt x="35718" y="89297"/>
                </a:lnTo>
                <a:lnTo>
                  <a:pt x="26789" y="107156"/>
                </a:lnTo>
                <a:lnTo>
                  <a:pt x="26789" y="107156"/>
                </a:lnTo>
                <a:lnTo>
                  <a:pt x="17859" y="142875"/>
                </a:lnTo>
                <a:lnTo>
                  <a:pt x="17859" y="142875"/>
                </a:lnTo>
                <a:lnTo>
                  <a:pt x="8929" y="151805"/>
                </a:lnTo>
                <a:lnTo>
                  <a:pt x="8929" y="178594"/>
                </a:lnTo>
                <a:lnTo>
                  <a:pt x="0" y="169664"/>
                </a:lnTo>
                <a:lnTo>
                  <a:pt x="0" y="169664"/>
                </a:lnTo>
                <a:lnTo>
                  <a:pt x="0" y="187524"/>
                </a:lnTo>
                <a:lnTo>
                  <a:pt x="0" y="169664"/>
                </a:lnTo>
                <a:lnTo>
                  <a:pt x="0" y="187524"/>
                </a:lnTo>
                <a:lnTo>
                  <a:pt x="0" y="187524"/>
                </a:lnTo>
                <a:lnTo>
                  <a:pt x="0" y="169664"/>
                </a:lnTo>
                <a:lnTo>
                  <a:pt x="8929" y="187524"/>
                </a:lnTo>
                <a:lnTo>
                  <a:pt x="17859" y="169664"/>
                </a:lnTo>
                <a:lnTo>
                  <a:pt x="26789" y="169664"/>
                </a:lnTo>
                <a:lnTo>
                  <a:pt x="35718" y="178594"/>
                </a:lnTo>
                <a:lnTo>
                  <a:pt x="44648" y="160735"/>
                </a:lnTo>
                <a:lnTo>
                  <a:pt x="62507" y="169664"/>
                </a:lnTo>
                <a:lnTo>
                  <a:pt x="80367" y="169664"/>
                </a:lnTo>
                <a:lnTo>
                  <a:pt x="98226" y="160735"/>
                </a:lnTo>
                <a:lnTo>
                  <a:pt x="116086" y="169664"/>
                </a:lnTo>
                <a:lnTo>
                  <a:pt x="133945" y="169664"/>
                </a:lnTo>
                <a:lnTo>
                  <a:pt x="151804" y="169664"/>
                </a:lnTo>
                <a:lnTo>
                  <a:pt x="169664" y="187524"/>
                </a:lnTo>
                <a:lnTo>
                  <a:pt x="187523" y="169664"/>
                </a:lnTo>
                <a:lnTo>
                  <a:pt x="205382" y="178594"/>
                </a:lnTo>
                <a:lnTo>
                  <a:pt x="214312" y="196453"/>
                </a:lnTo>
                <a:lnTo>
                  <a:pt x="232171" y="178594"/>
                </a:lnTo>
                <a:lnTo>
                  <a:pt x="250031" y="187524"/>
                </a:lnTo>
                <a:lnTo>
                  <a:pt x="258961" y="196453"/>
                </a:lnTo>
                <a:lnTo>
                  <a:pt x="267890" y="178594"/>
                </a:lnTo>
                <a:lnTo>
                  <a:pt x="285750" y="187524"/>
                </a:lnTo>
                <a:lnTo>
                  <a:pt x="294679" y="178594"/>
                </a:lnTo>
                <a:lnTo>
                  <a:pt x="303609" y="169664"/>
                </a:lnTo>
                <a:lnTo>
                  <a:pt x="303609" y="160735"/>
                </a:lnTo>
                <a:lnTo>
                  <a:pt x="303609" y="16073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2" name="Freeform 61"/>
          <p:cNvSpPr/>
          <p:nvPr/>
        </p:nvSpPr>
        <p:spPr>
          <a:xfrm>
            <a:off x="8929687" y="1884164"/>
            <a:ext cx="44649" cy="955477"/>
          </a:xfrm>
          <a:custGeom>
            <a:avLst/>
            <a:gdLst/>
            <a:ahLst/>
            <a:cxnLst/>
            <a:rect l="0" t="0" r="0" b="0"/>
            <a:pathLst>
              <a:path w="44649" h="955477">
                <a:moveTo>
                  <a:pt x="44648" y="0"/>
                </a:moveTo>
                <a:lnTo>
                  <a:pt x="44648" y="17859"/>
                </a:lnTo>
                <a:lnTo>
                  <a:pt x="35718" y="53578"/>
                </a:lnTo>
                <a:lnTo>
                  <a:pt x="26789" y="71437"/>
                </a:lnTo>
                <a:lnTo>
                  <a:pt x="17859" y="98226"/>
                </a:lnTo>
                <a:lnTo>
                  <a:pt x="17859" y="142875"/>
                </a:lnTo>
                <a:lnTo>
                  <a:pt x="17859" y="151805"/>
                </a:lnTo>
                <a:lnTo>
                  <a:pt x="8929" y="196453"/>
                </a:lnTo>
                <a:lnTo>
                  <a:pt x="8929" y="241101"/>
                </a:lnTo>
                <a:lnTo>
                  <a:pt x="8929" y="276820"/>
                </a:lnTo>
                <a:lnTo>
                  <a:pt x="8929" y="321469"/>
                </a:lnTo>
                <a:lnTo>
                  <a:pt x="8929" y="357187"/>
                </a:lnTo>
                <a:lnTo>
                  <a:pt x="0" y="392906"/>
                </a:lnTo>
                <a:lnTo>
                  <a:pt x="8929" y="464344"/>
                </a:lnTo>
                <a:lnTo>
                  <a:pt x="8929" y="491133"/>
                </a:lnTo>
                <a:lnTo>
                  <a:pt x="8929" y="535781"/>
                </a:lnTo>
                <a:lnTo>
                  <a:pt x="17859" y="589359"/>
                </a:lnTo>
                <a:lnTo>
                  <a:pt x="17859" y="616149"/>
                </a:lnTo>
                <a:lnTo>
                  <a:pt x="17859" y="660797"/>
                </a:lnTo>
                <a:lnTo>
                  <a:pt x="17859" y="705445"/>
                </a:lnTo>
                <a:lnTo>
                  <a:pt x="17859" y="732234"/>
                </a:lnTo>
                <a:lnTo>
                  <a:pt x="17859" y="776883"/>
                </a:lnTo>
                <a:lnTo>
                  <a:pt x="26789" y="803672"/>
                </a:lnTo>
                <a:lnTo>
                  <a:pt x="17859" y="830461"/>
                </a:lnTo>
                <a:lnTo>
                  <a:pt x="26789" y="875109"/>
                </a:lnTo>
                <a:lnTo>
                  <a:pt x="26789" y="955476"/>
                </a:lnTo>
                <a:lnTo>
                  <a:pt x="26789" y="95547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4" name="Freeform 63"/>
          <p:cNvSpPr/>
          <p:nvPr/>
        </p:nvSpPr>
        <p:spPr>
          <a:xfrm>
            <a:off x="8679655" y="2768203"/>
            <a:ext cx="312541" cy="446485"/>
          </a:xfrm>
          <a:custGeom>
            <a:avLst/>
            <a:gdLst/>
            <a:ahLst/>
            <a:cxnLst/>
            <a:rect l="0" t="0" r="0" b="0"/>
            <a:pathLst>
              <a:path w="312541" h="446485">
                <a:moveTo>
                  <a:pt x="0" y="0"/>
                </a:moveTo>
                <a:lnTo>
                  <a:pt x="0" y="0"/>
                </a:lnTo>
                <a:lnTo>
                  <a:pt x="0" y="17860"/>
                </a:lnTo>
                <a:lnTo>
                  <a:pt x="0" y="8930"/>
                </a:lnTo>
                <a:lnTo>
                  <a:pt x="0" y="17860"/>
                </a:lnTo>
                <a:lnTo>
                  <a:pt x="0" y="35718"/>
                </a:lnTo>
                <a:lnTo>
                  <a:pt x="0" y="26789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71437"/>
                </a:lnTo>
                <a:lnTo>
                  <a:pt x="0" y="62508"/>
                </a:lnTo>
                <a:lnTo>
                  <a:pt x="0" y="71437"/>
                </a:lnTo>
                <a:lnTo>
                  <a:pt x="8930" y="98226"/>
                </a:lnTo>
                <a:lnTo>
                  <a:pt x="8930" y="80367"/>
                </a:lnTo>
                <a:lnTo>
                  <a:pt x="8930" y="107156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42875"/>
                </a:lnTo>
                <a:lnTo>
                  <a:pt x="17860" y="142875"/>
                </a:lnTo>
                <a:lnTo>
                  <a:pt x="8930" y="151804"/>
                </a:lnTo>
                <a:lnTo>
                  <a:pt x="17860" y="178593"/>
                </a:lnTo>
                <a:lnTo>
                  <a:pt x="17860" y="178593"/>
                </a:lnTo>
                <a:lnTo>
                  <a:pt x="17860" y="196453"/>
                </a:lnTo>
                <a:lnTo>
                  <a:pt x="17860" y="214312"/>
                </a:lnTo>
                <a:lnTo>
                  <a:pt x="17860" y="214312"/>
                </a:lnTo>
                <a:lnTo>
                  <a:pt x="17860" y="241101"/>
                </a:lnTo>
                <a:lnTo>
                  <a:pt x="17860" y="250031"/>
                </a:lnTo>
                <a:lnTo>
                  <a:pt x="17860" y="250031"/>
                </a:lnTo>
                <a:lnTo>
                  <a:pt x="17860" y="276820"/>
                </a:lnTo>
                <a:lnTo>
                  <a:pt x="17860" y="276820"/>
                </a:lnTo>
                <a:lnTo>
                  <a:pt x="17860" y="285750"/>
                </a:lnTo>
                <a:lnTo>
                  <a:pt x="17860" y="312539"/>
                </a:lnTo>
                <a:lnTo>
                  <a:pt x="17860" y="294679"/>
                </a:lnTo>
                <a:lnTo>
                  <a:pt x="17860" y="312539"/>
                </a:lnTo>
                <a:lnTo>
                  <a:pt x="17860" y="330398"/>
                </a:lnTo>
                <a:lnTo>
                  <a:pt x="17860" y="321468"/>
                </a:lnTo>
                <a:lnTo>
                  <a:pt x="17860" y="339328"/>
                </a:lnTo>
                <a:lnTo>
                  <a:pt x="17860" y="330398"/>
                </a:lnTo>
                <a:lnTo>
                  <a:pt x="17860" y="330398"/>
                </a:lnTo>
                <a:lnTo>
                  <a:pt x="17860" y="348258"/>
                </a:lnTo>
                <a:lnTo>
                  <a:pt x="17860" y="330398"/>
                </a:lnTo>
                <a:lnTo>
                  <a:pt x="17860" y="339328"/>
                </a:lnTo>
                <a:lnTo>
                  <a:pt x="17860" y="348258"/>
                </a:lnTo>
                <a:lnTo>
                  <a:pt x="17860" y="330398"/>
                </a:lnTo>
                <a:lnTo>
                  <a:pt x="17860" y="339328"/>
                </a:lnTo>
                <a:lnTo>
                  <a:pt x="26790" y="339328"/>
                </a:lnTo>
                <a:lnTo>
                  <a:pt x="17860" y="330398"/>
                </a:lnTo>
                <a:lnTo>
                  <a:pt x="26790" y="339328"/>
                </a:lnTo>
                <a:lnTo>
                  <a:pt x="26790" y="321468"/>
                </a:lnTo>
                <a:lnTo>
                  <a:pt x="26790" y="312539"/>
                </a:lnTo>
                <a:lnTo>
                  <a:pt x="35719" y="330398"/>
                </a:lnTo>
                <a:lnTo>
                  <a:pt x="44649" y="294679"/>
                </a:lnTo>
                <a:lnTo>
                  <a:pt x="44649" y="303609"/>
                </a:lnTo>
                <a:lnTo>
                  <a:pt x="53579" y="303609"/>
                </a:lnTo>
                <a:lnTo>
                  <a:pt x="53579" y="276820"/>
                </a:lnTo>
                <a:lnTo>
                  <a:pt x="62508" y="285750"/>
                </a:lnTo>
                <a:lnTo>
                  <a:pt x="71438" y="267890"/>
                </a:lnTo>
                <a:lnTo>
                  <a:pt x="80368" y="258961"/>
                </a:lnTo>
                <a:lnTo>
                  <a:pt x="89297" y="276820"/>
                </a:lnTo>
                <a:lnTo>
                  <a:pt x="98227" y="250031"/>
                </a:lnTo>
                <a:lnTo>
                  <a:pt x="107157" y="250031"/>
                </a:lnTo>
                <a:lnTo>
                  <a:pt x="116086" y="258961"/>
                </a:lnTo>
                <a:lnTo>
                  <a:pt x="125016" y="232172"/>
                </a:lnTo>
                <a:lnTo>
                  <a:pt x="133946" y="241101"/>
                </a:lnTo>
                <a:lnTo>
                  <a:pt x="151805" y="241101"/>
                </a:lnTo>
                <a:lnTo>
                  <a:pt x="160735" y="232172"/>
                </a:lnTo>
                <a:lnTo>
                  <a:pt x="169665" y="241101"/>
                </a:lnTo>
                <a:lnTo>
                  <a:pt x="187524" y="223242"/>
                </a:lnTo>
                <a:lnTo>
                  <a:pt x="187524" y="223242"/>
                </a:lnTo>
                <a:lnTo>
                  <a:pt x="205383" y="241101"/>
                </a:lnTo>
                <a:lnTo>
                  <a:pt x="214313" y="232172"/>
                </a:lnTo>
                <a:lnTo>
                  <a:pt x="223243" y="241101"/>
                </a:lnTo>
                <a:lnTo>
                  <a:pt x="232172" y="250031"/>
                </a:lnTo>
                <a:lnTo>
                  <a:pt x="241102" y="241101"/>
                </a:lnTo>
                <a:lnTo>
                  <a:pt x="250032" y="258961"/>
                </a:lnTo>
                <a:lnTo>
                  <a:pt x="258961" y="267890"/>
                </a:lnTo>
                <a:lnTo>
                  <a:pt x="267891" y="267890"/>
                </a:lnTo>
                <a:lnTo>
                  <a:pt x="267891" y="285750"/>
                </a:lnTo>
                <a:lnTo>
                  <a:pt x="285750" y="285750"/>
                </a:lnTo>
                <a:lnTo>
                  <a:pt x="285750" y="294679"/>
                </a:lnTo>
                <a:lnTo>
                  <a:pt x="294680" y="321468"/>
                </a:lnTo>
                <a:lnTo>
                  <a:pt x="294680" y="303609"/>
                </a:lnTo>
                <a:lnTo>
                  <a:pt x="303610" y="330398"/>
                </a:lnTo>
                <a:lnTo>
                  <a:pt x="303610" y="339328"/>
                </a:lnTo>
                <a:lnTo>
                  <a:pt x="303610" y="339328"/>
                </a:lnTo>
                <a:lnTo>
                  <a:pt x="312540" y="366117"/>
                </a:lnTo>
                <a:lnTo>
                  <a:pt x="312540" y="366117"/>
                </a:lnTo>
                <a:lnTo>
                  <a:pt x="312540" y="366117"/>
                </a:lnTo>
                <a:lnTo>
                  <a:pt x="303610" y="392906"/>
                </a:lnTo>
                <a:lnTo>
                  <a:pt x="303610" y="383976"/>
                </a:lnTo>
                <a:lnTo>
                  <a:pt x="303610" y="392906"/>
                </a:lnTo>
                <a:lnTo>
                  <a:pt x="294680" y="410765"/>
                </a:lnTo>
                <a:lnTo>
                  <a:pt x="294680" y="401836"/>
                </a:lnTo>
                <a:lnTo>
                  <a:pt x="285750" y="419695"/>
                </a:lnTo>
                <a:lnTo>
                  <a:pt x="276821" y="428625"/>
                </a:lnTo>
                <a:lnTo>
                  <a:pt x="267891" y="419695"/>
                </a:lnTo>
                <a:lnTo>
                  <a:pt x="267891" y="437554"/>
                </a:lnTo>
                <a:lnTo>
                  <a:pt x="258961" y="428625"/>
                </a:lnTo>
                <a:lnTo>
                  <a:pt x="241102" y="428625"/>
                </a:lnTo>
                <a:lnTo>
                  <a:pt x="232172" y="446484"/>
                </a:lnTo>
                <a:lnTo>
                  <a:pt x="223243" y="437554"/>
                </a:lnTo>
                <a:lnTo>
                  <a:pt x="214313" y="446484"/>
                </a:lnTo>
                <a:lnTo>
                  <a:pt x="196454" y="446484"/>
                </a:lnTo>
                <a:lnTo>
                  <a:pt x="187524" y="437554"/>
                </a:lnTo>
                <a:lnTo>
                  <a:pt x="169665" y="446484"/>
                </a:lnTo>
                <a:lnTo>
                  <a:pt x="160735" y="437554"/>
                </a:lnTo>
                <a:lnTo>
                  <a:pt x="142875" y="428625"/>
                </a:lnTo>
                <a:lnTo>
                  <a:pt x="133946" y="446484"/>
                </a:lnTo>
                <a:lnTo>
                  <a:pt x="125016" y="428625"/>
                </a:lnTo>
                <a:lnTo>
                  <a:pt x="116086" y="428625"/>
                </a:lnTo>
                <a:lnTo>
                  <a:pt x="107157" y="437554"/>
                </a:lnTo>
                <a:lnTo>
                  <a:pt x="98227" y="410765"/>
                </a:lnTo>
                <a:lnTo>
                  <a:pt x="89297" y="419695"/>
                </a:lnTo>
                <a:lnTo>
                  <a:pt x="71438" y="428625"/>
                </a:lnTo>
                <a:lnTo>
                  <a:pt x="71438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5" name="Freeform 64"/>
          <p:cNvSpPr/>
          <p:nvPr/>
        </p:nvSpPr>
        <p:spPr>
          <a:xfrm>
            <a:off x="4393406" y="5759648"/>
            <a:ext cx="142876" cy="178594"/>
          </a:xfrm>
          <a:custGeom>
            <a:avLst/>
            <a:gdLst/>
            <a:ahLst/>
            <a:cxnLst/>
            <a:rect l="0" t="0" r="0" b="0"/>
            <a:pathLst>
              <a:path w="142876" h="178594">
                <a:moveTo>
                  <a:pt x="62508" y="71437"/>
                </a:moveTo>
                <a:lnTo>
                  <a:pt x="71438" y="62507"/>
                </a:lnTo>
                <a:lnTo>
                  <a:pt x="71438" y="80367"/>
                </a:lnTo>
                <a:lnTo>
                  <a:pt x="80367" y="62507"/>
                </a:lnTo>
                <a:lnTo>
                  <a:pt x="80367" y="71437"/>
                </a:lnTo>
                <a:lnTo>
                  <a:pt x="89297" y="80367"/>
                </a:lnTo>
                <a:lnTo>
                  <a:pt x="89297" y="62507"/>
                </a:lnTo>
                <a:lnTo>
                  <a:pt x="98227" y="71437"/>
                </a:lnTo>
                <a:lnTo>
                  <a:pt x="107157" y="71437"/>
                </a:lnTo>
                <a:lnTo>
                  <a:pt x="107157" y="62507"/>
                </a:lnTo>
                <a:lnTo>
                  <a:pt x="107157" y="80367"/>
                </a:lnTo>
                <a:lnTo>
                  <a:pt x="116086" y="71437"/>
                </a:lnTo>
                <a:lnTo>
                  <a:pt x="116086" y="71437"/>
                </a:lnTo>
                <a:lnTo>
                  <a:pt x="116086" y="89297"/>
                </a:lnTo>
                <a:lnTo>
                  <a:pt x="116086" y="80367"/>
                </a:lnTo>
                <a:lnTo>
                  <a:pt x="116086" y="89297"/>
                </a:lnTo>
                <a:lnTo>
                  <a:pt x="116086" y="98226"/>
                </a:lnTo>
                <a:lnTo>
                  <a:pt x="107157" y="98226"/>
                </a:lnTo>
                <a:lnTo>
                  <a:pt x="107157" y="116086"/>
                </a:lnTo>
                <a:lnTo>
                  <a:pt x="107157" y="107156"/>
                </a:lnTo>
                <a:lnTo>
                  <a:pt x="98227" y="116086"/>
                </a:lnTo>
                <a:lnTo>
                  <a:pt x="89297" y="133945"/>
                </a:lnTo>
                <a:lnTo>
                  <a:pt x="89297" y="125015"/>
                </a:lnTo>
                <a:lnTo>
                  <a:pt x="80367" y="133945"/>
                </a:lnTo>
                <a:lnTo>
                  <a:pt x="71438" y="151804"/>
                </a:lnTo>
                <a:lnTo>
                  <a:pt x="62508" y="142875"/>
                </a:lnTo>
                <a:lnTo>
                  <a:pt x="53578" y="160734"/>
                </a:lnTo>
                <a:lnTo>
                  <a:pt x="44649" y="160734"/>
                </a:lnTo>
                <a:lnTo>
                  <a:pt x="35719" y="151804"/>
                </a:lnTo>
                <a:lnTo>
                  <a:pt x="35719" y="160734"/>
                </a:lnTo>
                <a:lnTo>
                  <a:pt x="26789" y="151804"/>
                </a:lnTo>
                <a:lnTo>
                  <a:pt x="17860" y="142875"/>
                </a:lnTo>
                <a:lnTo>
                  <a:pt x="17860" y="151804"/>
                </a:lnTo>
                <a:lnTo>
                  <a:pt x="8930" y="125015"/>
                </a:lnTo>
                <a:lnTo>
                  <a:pt x="8930" y="125015"/>
                </a:lnTo>
                <a:lnTo>
                  <a:pt x="8930" y="116086"/>
                </a:lnTo>
                <a:lnTo>
                  <a:pt x="8930" y="98226"/>
                </a:lnTo>
                <a:lnTo>
                  <a:pt x="8930" y="98226"/>
                </a:lnTo>
                <a:lnTo>
                  <a:pt x="8930" y="80367"/>
                </a:lnTo>
                <a:lnTo>
                  <a:pt x="8930" y="62507"/>
                </a:lnTo>
                <a:lnTo>
                  <a:pt x="17860" y="71437"/>
                </a:lnTo>
                <a:lnTo>
                  <a:pt x="26789" y="44648"/>
                </a:lnTo>
                <a:lnTo>
                  <a:pt x="35719" y="44648"/>
                </a:lnTo>
                <a:lnTo>
                  <a:pt x="44649" y="44648"/>
                </a:lnTo>
                <a:lnTo>
                  <a:pt x="44649" y="26789"/>
                </a:lnTo>
                <a:lnTo>
                  <a:pt x="53578" y="26789"/>
                </a:lnTo>
                <a:lnTo>
                  <a:pt x="71438" y="26789"/>
                </a:lnTo>
                <a:lnTo>
                  <a:pt x="71438" y="17859"/>
                </a:lnTo>
                <a:lnTo>
                  <a:pt x="80367" y="26789"/>
                </a:lnTo>
                <a:lnTo>
                  <a:pt x="89297" y="26789"/>
                </a:lnTo>
                <a:lnTo>
                  <a:pt x="98227" y="26789"/>
                </a:lnTo>
                <a:lnTo>
                  <a:pt x="107157" y="44648"/>
                </a:lnTo>
                <a:lnTo>
                  <a:pt x="116086" y="35718"/>
                </a:lnTo>
                <a:lnTo>
                  <a:pt x="116086" y="44648"/>
                </a:lnTo>
                <a:lnTo>
                  <a:pt x="125016" y="62507"/>
                </a:lnTo>
                <a:lnTo>
                  <a:pt x="125016" y="62507"/>
                </a:lnTo>
                <a:lnTo>
                  <a:pt x="125016" y="80367"/>
                </a:lnTo>
                <a:lnTo>
                  <a:pt x="133946" y="80367"/>
                </a:lnTo>
                <a:lnTo>
                  <a:pt x="125016" y="80367"/>
                </a:lnTo>
                <a:lnTo>
                  <a:pt x="125016" y="107156"/>
                </a:lnTo>
                <a:lnTo>
                  <a:pt x="116086" y="107156"/>
                </a:lnTo>
                <a:lnTo>
                  <a:pt x="116086" y="116086"/>
                </a:lnTo>
                <a:lnTo>
                  <a:pt x="107157" y="133945"/>
                </a:lnTo>
                <a:lnTo>
                  <a:pt x="98227" y="125015"/>
                </a:lnTo>
                <a:lnTo>
                  <a:pt x="89297" y="133945"/>
                </a:lnTo>
                <a:lnTo>
                  <a:pt x="89297" y="142875"/>
                </a:lnTo>
                <a:lnTo>
                  <a:pt x="80367" y="133945"/>
                </a:lnTo>
                <a:lnTo>
                  <a:pt x="71438" y="151804"/>
                </a:lnTo>
                <a:lnTo>
                  <a:pt x="71438" y="142875"/>
                </a:lnTo>
                <a:lnTo>
                  <a:pt x="53578" y="142875"/>
                </a:lnTo>
                <a:lnTo>
                  <a:pt x="44649" y="160734"/>
                </a:lnTo>
                <a:lnTo>
                  <a:pt x="44649" y="133945"/>
                </a:lnTo>
                <a:lnTo>
                  <a:pt x="35719" y="133945"/>
                </a:lnTo>
                <a:lnTo>
                  <a:pt x="26789" y="142875"/>
                </a:lnTo>
                <a:lnTo>
                  <a:pt x="17860" y="125015"/>
                </a:lnTo>
                <a:lnTo>
                  <a:pt x="17860" y="125015"/>
                </a:lnTo>
                <a:lnTo>
                  <a:pt x="17860" y="116086"/>
                </a:lnTo>
                <a:lnTo>
                  <a:pt x="8930" y="107156"/>
                </a:lnTo>
                <a:lnTo>
                  <a:pt x="8930" y="107156"/>
                </a:lnTo>
                <a:lnTo>
                  <a:pt x="8930" y="89297"/>
                </a:lnTo>
                <a:lnTo>
                  <a:pt x="0" y="80367"/>
                </a:lnTo>
                <a:lnTo>
                  <a:pt x="8930" y="89297"/>
                </a:lnTo>
                <a:lnTo>
                  <a:pt x="8930" y="62507"/>
                </a:lnTo>
                <a:lnTo>
                  <a:pt x="8930" y="62507"/>
                </a:lnTo>
                <a:lnTo>
                  <a:pt x="17860" y="62507"/>
                </a:lnTo>
                <a:lnTo>
                  <a:pt x="26789" y="44648"/>
                </a:lnTo>
                <a:lnTo>
                  <a:pt x="35719" y="44648"/>
                </a:lnTo>
                <a:lnTo>
                  <a:pt x="44649" y="35718"/>
                </a:lnTo>
                <a:lnTo>
                  <a:pt x="44649" y="26789"/>
                </a:lnTo>
                <a:lnTo>
                  <a:pt x="62508" y="35718"/>
                </a:lnTo>
                <a:lnTo>
                  <a:pt x="71438" y="17859"/>
                </a:lnTo>
                <a:lnTo>
                  <a:pt x="80367" y="26789"/>
                </a:lnTo>
                <a:lnTo>
                  <a:pt x="89297" y="35718"/>
                </a:lnTo>
                <a:lnTo>
                  <a:pt x="98227" y="26789"/>
                </a:lnTo>
                <a:lnTo>
                  <a:pt x="107157" y="35718"/>
                </a:lnTo>
                <a:lnTo>
                  <a:pt x="125016" y="44648"/>
                </a:lnTo>
                <a:lnTo>
                  <a:pt x="133946" y="44648"/>
                </a:lnTo>
                <a:lnTo>
                  <a:pt x="133946" y="62507"/>
                </a:lnTo>
                <a:lnTo>
                  <a:pt x="142875" y="62507"/>
                </a:lnTo>
                <a:lnTo>
                  <a:pt x="142875" y="71437"/>
                </a:lnTo>
                <a:lnTo>
                  <a:pt x="142875" y="98226"/>
                </a:lnTo>
                <a:lnTo>
                  <a:pt x="142875" y="89297"/>
                </a:lnTo>
                <a:lnTo>
                  <a:pt x="142875" y="107156"/>
                </a:lnTo>
                <a:lnTo>
                  <a:pt x="142875" y="125015"/>
                </a:lnTo>
                <a:lnTo>
                  <a:pt x="133946" y="125015"/>
                </a:lnTo>
                <a:lnTo>
                  <a:pt x="133946" y="142875"/>
                </a:lnTo>
                <a:lnTo>
                  <a:pt x="125016" y="142875"/>
                </a:lnTo>
                <a:lnTo>
                  <a:pt x="116086" y="151804"/>
                </a:lnTo>
                <a:lnTo>
                  <a:pt x="107157" y="178593"/>
                </a:lnTo>
                <a:lnTo>
                  <a:pt x="98227" y="160734"/>
                </a:lnTo>
                <a:lnTo>
                  <a:pt x="89297" y="169664"/>
                </a:lnTo>
                <a:lnTo>
                  <a:pt x="89297" y="178593"/>
                </a:lnTo>
                <a:lnTo>
                  <a:pt x="71438" y="160734"/>
                </a:lnTo>
                <a:lnTo>
                  <a:pt x="62508" y="169664"/>
                </a:lnTo>
                <a:lnTo>
                  <a:pt x="62508" y="169664"/>
                </a:lnTo>
                <a:lnTo>
                  <a:pt x="44649" y="151804"/>
                </a:lnTo>
                <a:lnTo>
                  <a:pt x="44649" y="160734"/>
                </a:lnTo>
                <a:lnTo>
                  <a:pt x="44649" y="142875"/>
                </a:lnTo>
                <a:lnTo>
                  <a:pt x="35719" y="133945"/>
                </a:lnTo>
                <a:lnTo>
                  <a:pt x="26789" y="133945"/>
                </a:lnTo>
                <a:lnTo>
                  <a:pt x="26789" y="107156"/>
                </a:lnTo>
                <a:lnTo>
                  <a:pt x="26789" y="98226"/>
                </a:lnTo>
                <a:lnTo>
                  <a:pt x="26789" y="98226"/>
                </a:lnTo>
                <a:lnTo>
                  <a:pt x="26789" y="71437"/>
                </a:lnTo>
                <a:lnTo>
                  <a:pt x="26789" y="71437"/>
                </a:lnTo>
                <a:lnTo>
                  <a:pt x="35719" y="62507"/>
                </a:lnTo>
                <a:lnTo>
                  <a:pt x="35719" y="44648"/>
                </a:lnTo>
                <a:lnTo>
                  <a:pt x="35719" y="44648"/>
                </a:lnTo>
                <a:lnTo>
                  <a:pt x="44649" y="26789"/>
                </a:lnTo>
                <a:lnTo>
                  <a:pt x="53578" y="17859"/>
                </a:lnTo>
                <a:lnTo>
                  <a:pt x="62508" y="26789"/>
                </a:lnTo>
                <a:lnTo>
                  <a:pt x="71438" y="0"/>
                </a:lnTo>
                <a:lnTo>
                  <a:pt x="80367" y="8929"/>
                </a:lnTo>
                <a:lnTo>
                  <a:pt x="89297" y="17859"/>
                </a:lnTo>
                <a:lnTo>
                  <a:pt x="89297" y="0"/>
                </a:lnTo>
                <a:lnTo>
                  <a:pt x="98227" y="17859"/>
                </a:lnTo>
                <a:lnTo>
                  <a:pt x="116086" y="17859"/>
                </a:lnTo>
                <a:lnTo>
                  <a:pt x="116086" y="17859"/>
                </a:lnTo>
                <a:lnTo>
                  <a:pt x="125016" y="35718"/>
                </a:lnTo>
                <a:lnTo>
                  <a:pt x="133946" y="26789"/>
                </a:lnTo>
                <a:lnTo>
                  <a:pt x="133946" y="35718"/>
                </a:lnTo>
                <a:lnTo>
                  <a:pt x="133946" y="53578"/>
                </a:lnTo>
                <a:lnTo>
                  <a:pt x="133946" y="53578"/>
                </a:lnTo>
                <a:lnTo>
                  <a:pt x="133946" y="71437"/>
                </a:lnTo>
                <a:lnTo>
                  <a:pt x="142875" y="80367"/>
                </a:lnTo>
                <a:lnTo>
                  <a:pt x="133946" y="80367"/>
                </a:lnTo>
                <a:lnTo>
                  <a:pt x="125016" y="107156"/>
                </a:lnTo>
                <a:lnTo>
                  <a:pt x="125016" y="107156"/>
                </a:lnTo>
                <a:lnTo>
                  <a:pt x="116086" y="107156"/>
                </a:lnTo>
                <a:lnTo>
                  <a:pt x="107157" y="133945"/>
                </a:lnTo>
                <a:lnTo>
                  <a:pt x="98227" y="116086"/>
                </a:lnTo>
                <a:lnTo>
                  <a:pt x="89297" y="133945"/>
                </a:lnTo>
                <a:lnTo>
                  <a:pt x="89297" y="142875"/>
                </a:lnTo>
                <a:lnTo>
                  <a:pt x="80367" y="125015"/>
                </a:lnTo>
                <a:lnTo>
                  <a:pt x="71438" y="133945"/>
                </a:lnTo>
                <a:lnTo>
                  <a:pt x="62508" y="133945"/>
                </a:lnTo>
                <a:lnTo>
                  <a:pt x="53578" y="116086"/>
                </a:lnTo>
                <a:lnTo>
                  <a:pt x="44649" y="133945"/>
                </a:lnTo>
                <a:lnTo>
                  <a:pt x="44649" y="107156"/>
                </a:lnTo>
                <a:lnTo>
                  <a:pt x="35719" y="107156"/>
                </a:lnTo>
                <a:lnTo>
                  <a:pt x="26789" y="107156"/>
                </a:lnTo>
                <a:lnTo>
                  <a:pt x="17860" y="80367"/>
                </a:lnTo>
                <a:lnTo>
                  <a:pt x="17860" y="80367"/>
                </a:lnTo>
                <a:lnTo>
                  <a:pt x="17860" y="71437"/>
                </a:lnTo>
                <a:lnTo>
                  <a:pt x="17860" y="53578"/>
                </a:lnTo>
                <a:lnTo>
                  <a:pt x="17860" y="53578"/>
                </a:lnTo>
                <a:lnTo>
                  <a:pt x="17860" y="26789"/>
                </a:lnTo>
                <a:lnTo>
                  <a:pt x="17860" y="17859"/>
                </a:lnTo>
                <a:lnTo>
                  <a:pt x="26789" y="26789"/>
                </a:lnTo>
                <a:lnTo>
                  <a:pt x="35719" y="8929"/>
                </a:lnTo>
                <a:lnTo>
                  <a:pt x="35719" y="8929"/>
                </a:lnTo>
                <a:lnTo>
                  <a:pt x="44649" y="8929"/>
                </a:lnTo>
                <a:lnTo>
                  <a:pt x="44649" y="0"/>
                </a:lnTo>
                <a:lnTo>
                  <a:pt x="44649" y="0"/>
                </a:lnTo>
                <a:lnTo>
                  <a:pt x="53578" y="0"/>
                </a:lnTo>
                <a:lnTo>
                  <a:pt x="62508" y="0"/>
                </a:lnTo>
                <a:lnTo>
                  <a:pt x="62508" y="8929"/>
                </a:lnTo>
                <a:lnTo>
                  <a:pt x="71438" y="0"/>
                </a:lnTo>
                <a:lnTo>
                  <a:pt x="71438" y="8929"/>
                </a:lnTo>
                <a:lnTo>
                  <a:pt x="80367" y="26789"/>
                </a:lnTo>
                <a:lnTo>
                  <a:pt x="80367" y="8929"/>
                </a:lnTo>
                <a:lnTo>
                  <a:pt x="80367" y="26789"/>
                </a:lnTo>
                <a:lnTo>
                  <a:pt x="80367" y="44648"/>
                </a:lnTo>
                <a:lnTo>
                  <a:pt x="80367" y="35718"/>
                </a:lnTo>
                <a:lnTo>
                  <a:pt x="71438" y="53578"/>
                </a:lnTo>
                <a:lnTo>
                  <a:pt x="71438" y="53578"/>
                </a:lnTo>
                <a:lnTo>
                  <a:pt x="62508" y="62507"/>
                </a:lnTo>
                <a:lnTo>
                  <a:pt x="62508" y="80367"/>
                </a:lnTo>
                <a:lnTo>
                  <a:pt x="62508" y="71437"/>
                </a:lnTo>
                <a:lnTo>
                  <a:pt x="53578" y="80367"/>
                </a:lnTo>
                <a:lnTo>
                  <a:pt x="53578" y="89297"/>
                </a:lnTo>
                <a:lnTo>
                  <a:pt x="53578" y="116086"/>
                </a:lnTo>
                <a:lnTo>
                  <a:pt x="53578" y="1160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6" name="Freeform 65"/>
          <p:cNvSpPr/>
          <p:nvPr/>
        </p:nvSpPr>
        <p:spPr>
          <a:xfrm>
            <a:off x="7384852" y="1089422"/>
            <a:ext cx="339329" cy="258962"/>
          </a:xfrm>
          <a:custGeom>
            <a:avLst/>
            <a:gdLst/>
            <a:ahLst/>
            <a:cxnLst/>
            <a:rect l="0" t="0" r="0" b="0"/>
            <a:pathLst>
              <a:path w="339329" h="258962">
                <a:moveTo>
                  <a:pt x="258961" y="62508"/>
                </a:moveTo>
                <a:lnTo>
                  <a:pt x="250031" y="35719"/>
                </a:lnTo>
                <a:lnTo>
                  <a:pt x="241101" y="35719"/>
                </a:lnTo>
                <a:lnTo>
                  <a:pt x="232171" y="17859"/>
                </a:lnTo>
                <a:lnTo>
                  <a:pt x="223242" y="26789"/>
                </a:lnTo>
                <a:lnTo>
                  <a:pt x="214312" y="8929"/>
                </a:lnTo>
                <a:lnTo>
                  <a:pt x="196453" y="8929"/>
                </a:lnTo>
                <a:lnTo>
                  <a:pt x="187523" y="17859"/>
                </a:lnTo>
                <a:lnTo>
                  <a:pt x="178593" y="0"/>
                </a:lnTo>
                <a:lnTo>
                  <a:pt x="169664" y="0"/>
                </a:lnTo>
                <a:lnTo>
                  <a:pt x="160734" y="8929"/>
                </a:lnTo>
                <a:lnTo>
                  <a:pt x="142875" y="0"/>
                </a:lnTo>
                <a:lnTo>
                  <a:pt x="125015" y="17859"/>
                </a:lnTo>
                <a:lnTo>
                  <a:pt x="116086" y="17859"/>
                </a:lnTo>
                <a:lnTo>
                  <a:pt x="98226" y="26789"/>
                </a:lnTo>
                <a:lnTo>
                  <a:pt x="80367" y="53578"/>
                </a:lnTo>
                <a:lnTo>
                  <a:pt x="62507" y="53578"/>
                </a:lnTo>
                <a:lnTo>
                  <a:pt x="44648" y="62508"/>
                </a:lnTo>
                <a:lnTo>
                  <a:pt x="35718" y="89297"/>
                </a:lnTo>
                <a:lnTo>
                  <a:pt x="26789" y="89297"/>
                </a:lnTo>
                <a:lnTo>
                  <a:pt x="8929" y="107156"/>
                </a:lnTo>
                <a:lnTo>
                  <a:pt x="8929" y="125015"/>
                </a:lnTo>
                <a:lnTo>
                  <a:pt x="0" y="133945"/>
                </a:lnTo>
                <a:lnTo>
                  <a:pt x="0" y="151805"/>
                </a:lnTo>
                <a:lnTo>
                  <a:pt x="0" y="160734"/>
                </a:lnTo>
                <a:lnTo>
                  <a:pt x="0" y="160734"/>
                </a:lnTo>
                <a:lnTo>
                  <a:pt x="0" y="187523"/>
                </a:lnTo>
                <a:lnTo>
                  <a:pt x="17859" y="178594"/>
                </a:lnTo>
                <a:lnTo>
                  <a:pt x="17859" y="187523"/>
                </a:lnTo>
                <a:lnTo>
                  <a:pt x="35718" y="196453"/>
                </a:lnTo>
                <a:lnTo>
                  <a:pt x="44648" y="187523"/>
                </a:lnTo>
                <a:lnTo>
                  <a:pt x="62507" y="196453"/>
                </a:lnTo>
                <a:lnTo>
                  <a:pt x="89296" y="187523"/>
                </a:lnTo>
                <a:lnTo>
                  <a:pt x="98226" y="178594"/>
                </a:lnTo>
                <a:lnTo>
                  <a:pt x="116086" y="187523"/>
                </a:lnTo>
                <a:lnTo>
                  <a:pt x="133945" y="160734"/>
                </a:lnTo>
                <a:lnTo>
                  <a:pt x="151804" y="151805"/>
                </a:lnTo>
                <a:lnTo>
                  <a:pt x="169664" y="160734"/>
                </a:lnTo>
                <a:lnTo>
                  <a:pt x="178593" y="133945"/>
                </a:lnTo>
                <a:lnTo>
                  <a:pt x="187523" y="133945"/>
                </a:lnTo>
                <a:lnTo>
                  <a:pt x="196453" y="125015"/>
                </a:lnTo>
                <a:lnTo>
                  <a:pt x="205382" y="107156"/>
                </a:lnTo>
                <a:lnTo>
                  <a:pt x="205382" y="107156"/>
                </a:lnTo>
                <a:lnTo>
                  <a:pt x="214312" y="98226"/>
                </a:lnTo>
                <a:lnTo>
                  <a:pt x="214312" y="80367"/>
                </a:lnTo>
                <a:lnTo>
                  <a:pt x="214312" y="98226"/>
                </a:lnTo>
                <a:lnTo>
                  <a:pt x="214312" y="80367"/>
                </a:lnTo>
                <a:lnTo>
                  <a:pt x="214312" y="71437"/>
                </a:lnTo>
                <a:lnTo>
                  <a:pt x="214312" y="89297"/>
                </a:lnTo>
                <a:lnTo>
                  <a:pt x="214312" y="62508"/>
                </a:lnTo>
                <a:lnTo>
                  <a:pt x="214312" y="80367"/>
                </a:lnTo>
                <a:lnTo>
                  <a:pt x="214312" y="80367"/>
                </a:lnTo>
                <a:lnTo>
                  <a:pt x="214312" y="80367"/>
                </a:lnTo>
                <a:lnTo>
                  <a:pt x="214312" y="98226"/>
                </a:lnTo>
                <a:lnTo>
                  <a:pt x="223242" y="98226"/>
                </a:lnTo>
                <a:lnTo>
                  <a:pt x="223242" y="107156"/>
                </a:lnTo>
                <a:lnTo>
                  <a:pt x="232171" y="133945"/>
                </a:lnTo>
                <a:lnTo>
                  <a:pt x="232171" y="125015"/>
                </a:lnTo>
                <a:lnTo>
                  <a:pt x="241101" y="142875"/>
                </a:lnTo>
                <a:lnTo>
                  <a:pt x="250031" y="169664"/>
                </a:lnTo>
                <a:lnTo>
                  <a:pt x="267890" y="178594"/>
                </a:lnTo>
                <a:lnTo>
                  <a:pt x="276820" y="205383"/>
                </a:lnTo>
                <a:lnTo>
                  <a:pt x="294679" y="223242"/>
                </a:lnTo>
                <a:lnTo>
                  <a:pt x="312539" y="241101"/>
                </a:lnTo>
                <a:lnTo>
                  <a:pt x="339328" y="258961"/>
                </a:lnTo>
                <a:lnTo>
                  <a:pt x="339328" y="25896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7" name="Freeform 66"/>
          <p:cNvSpPr/>
          <p:nvPr/>
        </p:nvSpPr>
        <p:spPr>
          <a:xfrm>
            <a:off x="7474148" y="2652117"/>
            <a:ext cx="589361" cy="44650"/>
          </a:xfrm>
          <a:custGeom>
            <a:avLst/>
            <a:gdLst/>
            <a:ahLst/>
            <a:cxnLst/>
            <a:rect l="0" t="0" r="0" b="0"/>
            <a:pathLst>
              <a:path w="589361" h="44650">
                <a:moveTo>
                  <a:pt x="0" y="26789"/>
                </a:moveTo>
                <a:lnTo>
                  <a:pt x="8930" y="8930"/>
                </a:lnTo>
                <a:lnTo>
                  <a:pt x="17860" y="26789"/>
                </a:lnTo>
                <a:lnTo>
                  <a:pt x="17860" y="17860"/>
                </a:lnTo>
                <a:lnTo>
                  <a:pt x="26790" y="26789"/>
                </a:lnTo>
                <a:lnTo>
                  <a:pt x="44649" y="26789"/>
                </a:lnTo>
                <a:lnTo>
                  <a:pt x="53579" y="17860"/>
                </a:lnTo>
                <a:lnTo>
                  <a:pt x="62508" y="44649"/>
                </a:lnTo>
                <a:lnTo>
                  <a:pt x="80368" y="26789"/>
                </a:lnTo>
                <a:lnTo>
                  <a:pt x="98227" y="26789"/>
                </a:lnTo>
                <a:lnTo>
                  <a:pt x="116086" y="35719"/>
                </a:lnTo>
                <a:lnTo>
                  <a:pt x="142875" y="17860"/>
                </a:lnTo>
                <a:lnTo>
                  <a:pt x="160735" y="26789"/>
                </a:lnTo>
                <a:lnTo>
                  <a:pt x="187524" y="26789"/>
                </a:lnTo>
                <a:lnTo>
                  <a:pt x="223243" y="8930"/>
                </a:lnTo>
                <a:lnTo>
                  <a:pt x="250032" y="17860"/>
                </a:lnTo>
                <a:lnTo>
                  <a:pt x="285750" y="8930"/>
                </a:lnTo>
                <a:lnTo>
                  <a:pt x="312540" y="0"/>
                </a:lnTo>
                <a:lnTo>
                  <a:pt x="348258" y="17860"/>
                </a:lnTo>
                <a:lnTo>
                  <a:pt x="375047" y="0"/>
                </a:lnTo>
                <a:lnTo>
                  <a:pt x="401836" y="0"/>
                </a:lnTo>
                <a:lnTo>
                  <a:pt x="437555" y="8930"/>
                </a:lnTo>
                <a:lnTo>
                  <a:pt x="464344" y="0"/>
                </a:lnTo>
                <a:lnTo>
                  <a:pt x="491133" y="8930"/>
                </a:lnTo>
                <a:lnTo>
                  <a:pt x="517922" y="0"/>
                </a:lnTo>
                <a:lnTo>
                  <a:pt x="535782" y="0"/>
                </a:lnTo>
                <a:lnTo>
                  <a:pt x="562571" y="8930"/>
                </a:lnTo>
                <a:lnTo>
                  <a:pt x="589360" y="26789"/>
                </a:lnTo>
                <a:lnTo>
                  <a:pt x="589360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8" name="Freeform 67"/>
          <p:cNvSpPr/>
          <p:nvPr/>
        </p:nvSpPr>
        <p:spPr>
          <a:xfrm>
            <a:off x="7697391" y="2759273"/>
            <a:ext cx="17860" cy="428626"/>
          </a:xfrm>
          <a:custGeom>
            <a:avLst/>
            <a:gdLst/>
            <a:ahLst/>
            <a:cxnLst/>
            <a:rect l="0" t="0" r="0" b="0"/>
            <a:pathLst>
              <a:path w="17860" h="428626">
                <a:moveTo>
                  <a:pt x="8929" y="44648"/>
                </a:moveTo>
                <a:lnTo>
                  <a:pt x="0" y="26790"/>
                </a:lnTo>
                <a:lnTo>
                  <a:pt x="0" y="0"/>
                </a:lnTo>
                <a:lnTo>
                  <a:pt x="0" y="17860"/>
                </a:lnTo>
                <a:lnTo>
                  <a:pt x="8929" y="17860"/>
                </a:lnTo>
                <a:lnTo>
                  <a:pt x="8929" y="8930"/>
                </a:lnTo>
                <a:lnTo>
                  <a:pt x="8929" y="35719"/>
                </a:lnTo>
                <a:lnTo>
                  <a:pt x="8929" y="26790"/>
                </a:lnTo>
                <a:lnTo>
                  <a:pt x="8929" y="35719"/>
                </a:lnTo>
                <a:lnTo>
                  <a:pt x="8929" y="71438"/>
                </a:lnTo>
                <a:lnTo>
                  <a:pt x="8929" y="62508"/>
                </a:lnTo>
                <a:lnTo>
                  <a:pt x="8929" y="80367"/>
                </a:lnTo>
                <a:lnTo>
                  <a:pt x="17859" y="107156"/>
                </a:lnTo>
                <a:lnTo>
                  <a:pt x="17859" y="107156"/>
                </a:lnTo>
                <a:lnTo>
                  <a:pt x="17859" y="142875"/>
                </a:lnTo>
                <a:lnTo>
                  <a:pt x="17859" y="151805"/>
                </a:lnTo>
                <a:lnTo>
                  <a:pt x="17859" y="169664"/>
                </a:lnTo>
                <a:lnTo>
                  <a:pt x="17859" y="205383"/>
                </a:lnTo>
                <a:lnTo>
                  <a:pt x="17859" y="214313"/>
                </a:lnTo>
                <a:lnTo>
                  <a:pt x="17859" y="232172"/>
                </a:lnTo>
                <a:lnTo>
                  <a:pt x="17859" y="258961"/>
                </a:lnTo>
                <a:lnTo>
                  <a:pt x="17859" y="258961"/>
                </a:lnTo>
                <a:lnTo>
                  <a:pt x="17859" y="285750"/>
                </a:lnTo>
                <a:lnTo>
                  <a:pt x="17859" y="312539"/>
                </a:lnTo>
                <a:lnTo>
                  <a:pt x="17859" y="312539"/>
                </a:lnTo>
                <a:lnTo>
                  <a:pt x="17859" y="339328"/>
                </a:lnTo>
                <a:lnTo>
                  <a:pt x="17859" y="348258"/>
                </a:lnTo>
                <a:lnTo>
                  <a:pt x="8929" y="348258"/>
                </a:lnTo>
                <a:lnTo>
                  <a:pt x="8929" y="383977"/>
                </a:lnTo>
                <a:lnTo>
                  <a:pt x="8929" y="375047"/>
                </a:lnTo>
                <a:lnTo>
                  <a:pt x="8929" y="383977"/>
                </a:lnTo>
                <a:lnTo>
                  <a:pt x="8929" y="401836"/>
                </a:lnTo>
                <a:lnTo>
                  <a:pt x="8929" y="428625"/>
                </a:lnTo>
                <a:lnTo>
                  <a:pt x="8929" y="42862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9" name="Freeform 68"/>
          <p:cNvSpPr/>
          <p:nvPr/>
        </p:nvSpPr>
        <p:spPr>
          <a:xfrm>
            <a:off x="4786313" y="4947047"/>
            <a:ext cx="116086" cy="133946"/>
          </a:xfrm>
          <a:custGeom>
            <a:avLst/>
            <a:gdLst/>
            <a:ahLst/>
            <a:cxnLst/>
            <a:rect l="0" t="0" r="0" b="0"/>
            <a:pathLst>
              <a:path w="116086" h="133946">
                <a:moveTo>
                  <a:pt x="71437" y="71437"/>
                </a:moveTo>
                <a:lnTo>
                  <a:pt x="71437" y="89297"/>
                </a:lnTo>
                <a:lnTo>
                  <a:pt x="62507" y="80367"/>
                </a:lnTo>
                <a:lnTo>
                  <a:pt x="62507" y="89297"/>
                </a:lnTo>
                <a:lnTo>
                  <a:pt x="62507" y="71437"/>
                </a:lnTo>
                <a:lnTo>
                  <a:pt x="53578" y="80367"/>
                </a:lnTo>
                <a:lnTo>
                  <a:pt x="62507" y="80367"/>
                </a:lnTo>
                <a:lnTo>
                  <a:pt x="53578" y="71437"/>
                </a:lnTo>
                <a:lnTo>
                  <a:pt x="53578" y="89297"/>
                </a:lnTo>
                <a:lnTo>
                  <a:pt x="53578" y="71437"/>
                </a:lnTo>
                <a:lnTo>
                  <a:pt x="53578" y="71437"/>
                </a:lnTo>
                <a:lnTo>
                  <a:pt x="53578" y="89297"/>
                </a:lnTo>
                <a:lnTo>
                  <a:pt x="53578" y="71437"/>
                </a:lnTo>
                <a:lnTo>
                  <a:pt x="53578" y="71437"/>
                </a:lnTo>
                <a:lnTo>
                  <a:pt x="53578" y="80367"/>
                </a:lnTo>
                <a:lnTo>
                  <a:pt x="53578" y="71437"/>
                </a:lnTo>
                <a:lnTo>
                  <a:pt x="53578" y="80367"/>
                </a:lnTo>
                <a:lnTo>
                  <a:pt x="53578" y="71437"/>
                </a:lnTo>
                <a:lnTo>
                  <a:pt x="53578" y="62508"/>
                </a:lnTo>
                <a:lnTo>
                  <a:pt x="53578" y="80367"/>
                </a:lnTo>
                <a:lnTo>
                  <a:pt x="53578" y="62508"/>
                </a:lnTo>
                <a:lnTo>
                  <a:pt x="44648" y="62508"/>
                </a:lnTo>
                <a:lnTo>
                  <a:pt x="53578" y="80367"/>
                </a:lnTo>
                <a:lnTo>
                  <a:pt x="53578" y="53578"/>
                </a:lnTo>
                <a:lnTo>
                  <a:pt x="44648" y="62508"/>
                </a:lnTo>
                <a:lnTo>
                  <a:pt x="53578" y="62508"/>
                </a:lnTo>
                <a:lnTo>
                  <a:pt x="44648" y="53578"/>
                </a:lnTo>
                <a:lnTo>
                  <a:pt x="44648" y="62508"/>
                </a:lnTo>
                <a:lnTo>
                  <a:pt x="53578" y="53578"/>
                </a:lnTo>
                <a:lnTo>
                  <a:pt x="53578" y="44648"/>
                </a:lnTo>
                <a:lnTo>
                  <a:pt x="53578" y="53578"/>
                </a:lnTo>
                <a:lnTo>
                  <a:pt x="53578" y="35719"/>
                </a:lnTo>
                <a:lnTo>
                  <a:pt x="53578" y="35719"/>
                </a:lnTo>
                <a:lnTo>
                  <a:pt x="53578" y="44648"/>
                </a:lnTo>
                <a:lnTo>
                  <a:pt x="62507" y="26789"/>
                </a:lnTo>
                <a:lnTo>
                  <a:pt x="62507" y="35719"/>
                </a:lnTo>
                <a:lnTo>
                  <a:pt x="71437" y="35719"/>
                </a:lnTo>
                <a:lnTo>
                  <a:pt x="71437" y="26789"/>
                </a:lnTo>
                <a:lnTo>
                  <a:pt x="71437" y="35719"/>
                </a:lnTo>
                <a:lnTo>
                  <a:pt x="80367" y="17859"/>
                </a:lnTo>
                <a:lnTo>
                  <a:pt x="80367" y="17859"/>
                </a:lnTo>
                <a:lnTo>
                  <a:pt x="80367" y="35719"/>
                </a:lnTo>
                <a:lnTo>
                  <a:pt x="89296" y="8930"/>
                </a:lnTo>
                <a:lnTo>
                  <a:pt x="89296" y="17859"/>
                </a:lnTo>
                <a:lnTo>
                  <a:pt x="98226" y="26789"/>
                </a:lnTo>
                <a:lnTo>
                  <a:pt x="98226" y="17859"/>
                </a:lnTo>
                <a:lnTo>
                  <a:pt x="98226" y="26789"/>
                </a:lnTo>
                <a:lnTo>
                  <a:pt x="107156" y="26789"/>
                </a:lnTo>
                <a:lnTo>
                  <a:pt x="98226" y="26789"/>
                </a:lnTo>
                <a:lnTo>
                  <a:pt x="107156" y="44648"/>
                </a:lnTo>
                <a:lnTo>
                  <a:pt x="107156" y="26789"/>
                </a:lnTo>
                <a:lnTo>
                  <a:pt x="107156" y="35719"/>
                </a:lnTo>
                <a:lnTo>
                  <a:pt x="107156" y="44648"/>
                </a:lnTo>
                <a:lnTo>
                  <a:pt x="107156" y="26789"/>
                </a:lnTo>
                <a:lnTo>
                  <a:pt x="107156" y="44648"/>
                </a:lnTo>
                <a:lnTo>
                  <a:pt x="107156" y="53578"/>
                </a:lnTo>
                <a:lnTo>
                  <a:pt x="98226" y="44648"/>
                </a:lnTo>
                <a:lnTo>
                  <a:pt x="98226" y="62508"/>
                </a:lnTo>
                <a:lnTo>
                  <a:pt x="98226" y="53578"/>
                </a:lnTo>
                <a:lnTo>
                  <a:pt x="80367" y="53578"/>
                </a:lnTo>
                <a:lnTo>
                  <a:pt x="80367" y="80367"/>
                </a:lnTo>
                <a:lnTo>
                  <a:pt x="71437" y="62508"/>
                </a:lnTo>
                <a:lnTo>
                  <a:pt x="62507" y="71437"/>
                </a:lnTo>
                <a:lnTo>
                  <a:pt x="53578" y="80367"/>
                </a:lnTo>
                <a:lnTo>
                  <a:pt x="44648" y="71437"/>
                </a:lnTo>
                <a:lnTo>
                  <a:pt x="35718" y="80367"/>
                </a:lnTo>
                <a:lnTo>
                  <a:pt x="35718" y="80367"/>
                </a:lnTo>
                <a:lnTo>
                  <a:pt x="26789" y="71437"/>
                </a:lnTo>
                <a:lnTo>
                  <a:pt x="17859" y="89297"/>
                </a:lnTo>
                <a:lnTo>
                  <a:pt x="17859" y="71437"/>
                </a:lnTo>
                <a:lnTo>
                  <a:pt x="8929" y="62508"/>
                </a:lnTo>
                <a:lnTo>
                  <a:pt x="8929" y="71437"/>
                </a:lnTo>
                <a:lnTo>
                  <a:pt x="8929" y="53578"/>
                </a:lnTo>
                <a:lnTo>
                  <a:pt x="0" y="53578"/>
                </a:lnTo>
                <a:lnTo>
                  <a:pt x="0" y="62508"/>
                </a:lnTo>
                <a:lnTo>
                  <a:pt x="0" y="44648"/>
                </a:lnTo>
                <a:lnTo>
                  <a:pt x="0" y="44648"/>
                </a:lnTo>
                <a:lnTo>
                  <a:pt x="8929" y="35719"/>
                </a:lnTo>
                <a:lnTo>
                  <a:pt x="8929" y="26789"/>
                </a:lnTo>
                <a:lnTo>
                  <a:pt x="8929" y="44648"/>
                </a:lnTo>
                <a:lnTo>
                  <a:pt x="8929" y="26789"/>
                </a:lnTo>
                <a:lnTo>
                  <a:pt x="17859" y="17859"/>
                </a:lnTo>
                <a:lnTo>
                  <a:pt x="26789" y="26789"/>
                </a:lnTo>
                <a:lnTo>
                  <a:pt x="26789" y="8930"/>
                </a:lnTo>
                <a:lnTo>
                  <a:pt x="35718" y="17859"/>
                </a:lnTo>
                <a:lnTo>
                  <a:pt x="44648" y="17859"/>
                </a:lnTo>
                <a:lnTo>
                  <a:pt x="53578" y="8930"/>
                </a:lnTo>
                <a:lnTo>
                  <a:pt x="53578" y="26789"/>
                </a:lnTo>
                <a:lnTo>
                  <a:pt x="62507" y="8930"/>
                </a:lnTo>
                <a:lnTo>
                  <a:pt x="62507" y="8930"/>
                </a:lnTo>
                <a:lnTo>
                  <a:pt x="71437" y="35719"/>
                </a:lnTo>
                <a:lnTo>
                  <a:pt x="80367" y="17859"/>
                </a:lnTo>
                <a:lnTo>
                  <a:pt x="80367" y="26789"/>
                </a:lnTo>
                <a:lnTo>
                  <a:pt x="89296" y="35719"/>
                </a:lnTo>
                <a:lnTo>
                  <a:pt x="89296" y="35719"/>
                </a:lnTo>
                <a:lnTo>
                  <a:pt x="98226" y="44648"/>
                </a:lnTo>
                <a:lnTo>
                  <a:pt x="98226" y="53578"/>
                </a:lnTo>
                <a:lnTo>
                  <a:pt x="98226" y="53578"/>
                </a:lnTo>
                <a:lnTo>
                  <a:pt x="98226" y="80367"/>
                </a:lnTo>
                <a:lnTo>
                  <a:pt x="98226" y="71437"/>
                </a:lnTo>
                <a:lnTo>
                  <a:pt x="98226" y="80367"/>
                </a:lnTo>
                <a:lnTo>
                  <a:pt x="98226" y="98226"/>
                </a:lnTo>
                <a:lnTo>
                  <a:pt x="89296" y="89297"/>
                </a:lnTo>
                <a:lnTo>
                  <a:pt x="80367" y="107156"/>
                </a:lnTo>
                <a:lnTo>
                  <a:pt x="80367" y="116086"/>
                </a:lnTo>
                <a:lnTo>
                  <a:pt x="71437" y="107156"/>
                </a:lnTo>
                <a:lnTo>
                  <a:pt x="62507" y="125016"/>
                </a:lnTo>
                <a:lnTo>
                  <a:pt x="53578" y="116086"/>
                </a:lnTo>
                <a:lnTo>
                  <a:pt x="44648" y="116086"/>
                </a:lnTo>
                <a:lnTo>
                  <a:pt x="44648" y="133945"/>
                </a:lnTo>
                <a:lnTo>
                  <a:pt x="35718" y="116086"/>
                </a:lnTo>
                <a:lnTo>
                  <a:pt x="26789" y="125016"/>
                </a:lnTo>
                <a:lnTo>
                  <a:pt x="17859" y="125016"/>
                </a:lnTo>
                <a:lnTo>
                  <a:pt x="17859" y="116086"/>
                </a:lnTo>
                <a:lnTo>
                  <a:pt x="8929" y="116086"/>
                </a:lnTo>
                <a:lnTo>
                  <a:pt x="8929" y="116086"/>
                </a:lnTo>
                <a:lnTo>
                  <a:pt x="0" y="98226"/>
                </a:lnTo>
                <a:lnTo>
                  <a:pt x="0" y="107156"/>
                </a:lnTo>
                <a:lnTo>
                  <a:pt x="0" y="89297"/>
                </a:lnTo>
                <a:lnTo>
                  <a:pt x="0" y="80367"/>
                </a:lnTo>
                <a:lnTo>
                  <a:pt x="0" y="80367"/>
                </a:lnTo>
                <a:lnTo>
                  <a:pt x="0" y="53578"/>
                </a:lnTo>
                <a:lnTo>
                  <a:pt x="0" y="53578"/>
                </a:lnTo>
                <a:lnTo>
                  <a:pt x="8929" y="53578"/>
                </a:lnTo>
                <a:lnTo>
                  <a:pt x="8929" y="35719"/>
                </a:lnTo>
                <a:lnTo>
                  <a:pt x="17859" y="35719"/>
                </a:lnTo>
                <a:lnTo>
                  <a:pt x="26789" y="26789"/>
                </a:lnTo>
                <a:lnTo>
                  <a:pt x="26789" y="17859"/>
                </a:lnTo>
                <a:lnTo>
                  <a:pt x="35718" y="26789"/>
                </a:lnTo>
                <a:lnTo>
                  <a:pt x="44648" y="8930"/>
                </a:lnTo>
                <a:lnTo>
                  <a:pt x="53578" y="8930"/>
                </a:lnTo>
                <a:lnTo>
                  <a:pt x="62507" y="8930"/>
                </a:lnTo>
                <a:lnTo>
                  <a:pt x="62507" y="0"/>
                </a:lnTo>
                <a:lnTo>
                  <a:pt x="71437" y="8930"/>
                </a:lnTo>
                <a:lnTo>
                  <a:pt x="80367" y="8930"/>
                </a:lnTo>
                <a:lnTo>
                  <a:pt x="80367" y="0"/>
                </a:lnTo>
                <a:lnTo>
                  <a:pt x="89296" y="8930"/>
                </a:lnTo>
                <a:lnTo>
                  <a:pt x="98226" y="0"/>
                </a:lnTo>
                <a:lnTo>
                  <a:pt x="98226" y="0"/>
                </a:lnTo>
                <a:lnTo>
                  <a:pt x="98226" y="17859"/>
                </a:lnTo>
                <a:lnTo>
                  <a:pt x="107156" y="8930"/>
                </a:lnTo>
                <a:lnTo>
                  <a:pt x="107156" y="17859"/>
                </a:lnTo>
                <a:lnTo>
                  <a:pt x="116085" y="26789"/>
                </a:lnTo>
                <a:lnTo>
                  <a:pt x="116085" y="17859"/>
                </a:lnTo>
                <a:lnTo>
                  <a:pt x="116085" y="35719"/>
                </a:lnTo>
                <a:lnTo>
                  <a:pt x="116085" y="35719"/>
                </a:lnTo>
                <a:lnTo>
                  <a:pt x="107156" y="35719"/>
                </a:lnTo>
                <a:lnTo>
                  <a:pt x="107156" y="53578"/>
                </a:lnTo>
                <a:lnTo>
                  <a:pt x="107156" y="44648"/>
                </a:lnTo>
                <a:lnTo>
                  <a:pt x="98226" y="44648"/>
                </a:lnTo>
                <a:lnTo>
                  <a:pt x="98226" y="62508"/>
                </a:lnTo>
                <a:lnTo>
                  <a:pt x="89296" y="53578"/>
                </a:lnTo>
                <a:lnTo>
                  <a:pt x="80367" y="62508"/>
                </a:lnTo>
                <a:lnTo>
                  <a:pt x="80367" y="71437"/>
                </a:lnTo>
                <a:lnTo>
                  <a:pt x="71437" y="62508"/>
                </a:lnTo>
                <a:lnTo>
                  <a:pt x="71437" y="71437"/>
                </a:lnTo>
                <a:lnTo>
                  <a:pt x="71437" y="62508"/>
                </a:lnTo>
                <a:lnTo>
                  <a:pt x="62507" y="62508"/>
                </a:lnTo>
                <a:lnTo>
                  <a:pt x="62507" y="71437"/>
                </a:lnTo>
                <a:lnTo>
                  <a:pt x="62507" y="53578"/>
                </a:lnTo>
                <a:lnTo>
                  <a:pt x="53578" y="53578"/>
                </a:lnTo>
                <a:lnTo>
                  <a:pt x="62507" y="62508"/>
                </a:lnTo>
                <a:lnTo>
                  <a:pt x="62507" y="44648"/>
                </a:lnTo>
                <a:lnTo>
                  <a:pt x="62507" y="44648"/>
                </a:lnTo>
                <a:lnTo>
                  <a:pt x="62507" y="44648"/>
                </a:lnTo>
                <a:lnTo>
                  <a:pt x="62507" y="35719"/>
                </a:lnTo>
                <a:lnTo>
                  <a:pt x="62507" y="44648"/>
                </a:lnTo>
                <a:lnTo>
                  <a:pt x="71437" y="26789"/>
                </a:lnTo>
                <a:lnTo>
                  <a:pt x="71437" y="26789"/>
                </a:lnTo>
                <a:lnTo>
                  <a:pt x="71437" y="35719"/>
                </a:lnTo>
                <a:lnTo>
                  <a:pt x="80367" y="17859"/>
                </a:lnTo>
                <a:lnTo>
                  <a:pt x="80367" y="26789"/>
                </a:lnTo>
                <a:lnTo>
                  <a:pt x="89296" y="35719"/>
                </a:lnTo>
                <a:lnTo>
                  <a:pt x="89296" y="17859"/>
                </a:lnTo>
                <a:lnTo>
                  <a:pt x="89296" y="26789"/>
                </a:lnTo>
                <a:lnTo>
                  <a:pt x="98226" y="26789"/>
                </a:lnTo>
                <a:lnTo>
                  <a:pt x="98226" y="26789"/>
                </a:lnTo>
                <a:lnTo>
                  <a:pt x="98226" y="35719"/>
                </a:lnTo>
                <a:lnTo>
                  <a:pt x="107156" y="26789"/>
                </a:lnTo>
                <a:lnTo>
                  <a:pt x="98226" y="26789"/>
                </a:lnTo>
                <a:lnTo>
                  <a:pt x="107156" y="44648"/>
                </a:lnTo>
                <a:lnTo>
                  <a:pt x="107156" y="26789"/>
                </a:lnTo>
                <a:lnTo>
                  <a:pt x="107156" y="35719"/>
                </a:lnTo>
                <a:lnTo>
                  <a:pt x="107156" y="44648"/>
                </a:lnTo>
                <a:lnTo>
                  <a:pt x="107156" y="44648"/>
                </a:lnTo>
                <a:lnTo>
                  <a:pt x="107156" y="53578"/>
                </a:lnTo>
                <a:lnTo>
                  <a:pt x="107156" y="44648"/>
                </a:lnTo>
                <a:lnTo>
                  <a:pt x="98226" y="44648"/>
                </a:lnTo>
                <a:lnTo>
                  <a:pt x="98226" y="62508"/>
                </a:lnTo>
                <a:lnTo>
                  <a:pt x="98226" y="53578"/>
                </a:lnTo>
                <a:lnTo>
                  <a:pt x="98226" y="62508"/>
                </a:lnTo>
                <a:lnTo>
                  <a:pt x="98226" y="71437"/>
                </a:lnTo>
                <a:lnTo>
                  <a:pt x="98226" y="53578"/>
                </a:lnTo>
                <a:lnTo>
                  <a:pt x="98226" y="62508"/>
                </a:lnTo>
                <a:lnTo>
                  <a:pt x="98226" y="62508"/>
                </a:lnTo>
                <a:lnTo>
                  <a:pt x="98226" y="62508"/>
                </a:lnTo>
                <a:lnTo>
                  <a:pt x="98226" y="71437"/>
                </a:lnTo>
                <a:lnTo>
                  <a:pt x="98226" y="62508"/>
                </a:lnTo>
                <a:lnTo>
                  <a:pt x="89296" y="62508"/>
                </a:lnTo>
                <a:lnTo>
                  <a:pt x="98226" y="71437"/>
                </a:lnTo>
                <a:lnTo>
                  <a:pt x="98226" y="53578"/>
                </a:lnTo>
                <a:lnTo>
                  <a:pt x="89296" y="62508"/>
                </a:lnTo>
                <a:lnTo>
                  <a:pt x="98226" y="71437"/>
                </a:lnTo>
                <a:lnTo>
                  <a:pt x="89296" y="62508"/>
                </a:lnTo>
                <a:lnTo>
                  <a:pt x="89296" y="71437"/>
                </a:lnTo>
                <a:lnTo>
                  <a:pt x="98226" y="62508"/>
                </a:lnTo>
                <a:lnTo>
                  <a:pt x="89296" y="53578"/>
                </a:lnTo>
                <a:lnTo>
                  <a:pt x="89296" y="71437"/>
                </a:lnTo>
                <a:lnTo>
                  <a:pt x="98226" y="62508"/>
                </a:lnTo>
                <a:lnTo>
                  <a:pt x="89296" y="62508"/>
                </a:lnTo>
                <a:lnTo>
                  <a:pt x="98226" y="71437"/>
                </a:lnTo>
                <a:lnTo>
                  <a:pt x="98226" y="53578"/>
                </a:lnTo>
                <a:lnTo>
                  <a:pt x="89296" y="62508"/>
                </a:lnTo>
                <a:lnTo>
                  <a:pt x="98226" y="62508"/>
                </a:lnTo>
                <a:lnTo>
                  <a:pt x="98226" y="53578"/>
                </a:lnTo>
                <a:lnTo>
                  <a:pt x="98226" y="71437"/>
                </a:lnTo>
                <a:lnTo>
                  <a:pt x="98226" y="62508"/>
                </a:lnTo>
                <a:lnTo>
                  <a:pt x="89296" y="53578"/>
                </a:lnTo>
                <a:lnTo>
                  <a:pt x="98226" y="71437"/>
                </a:lnTo>
                <a:lnTo>
                  <a:pt x="98226" y="53578"/>
                </a:lnTo>
                <a:lnTo>
                  <a:pt x="89296" y="62508"/>
                </a:lnTo>
                <a:lnTo>
                  <a:pt x="98226" y="71437"/>
                </a:lnTo>
                <a:lnTo>
                  <a:pt x="89296" y="62508"/>
                </a:lnTo>
                <a:lnTo>
                  <a:pt x="89296" y="71437"/>
                </a:lnTo>
                <a:lnTo>
                  <a:pt x="98226" y="62508"/>
                </a:lnTo>
                <a:lnTo>
                  <a:pt x="89296" y="62508"/>
                </a:lnTo>
                <a:lnTo>
                  <a:pt x="98226" y="71437"/>
                </a:lnTo>
                <a:lnTo>
                  <a:pt x="98226" y="62508"/>
                </a:lnTo>
                <a:lnTo>
                  <a:pt x="89296" y="62508"/>
                </a:lnTo>
                <a:lnTo>
                  <a:pt x="98226" y="71437"/>
                </a:lnTo>
                <a:lnTo>
                  <a:pt x="98226" y="53578"/>
                </a:lnTo>
                <a:lnTo>
                  <a:pt x="98226" y="62508"/>
                </a:lnTo>
                <a:lnTo>
                  <a:pt x="98226" y="71437"/>
                </a:lnTo>
                <a:lnTo>
                  <a:pt x="98226" y="53578"/>
                </a:lnTo>
                <a:lnTo>
                  <a:pt x="98226" y="71437"/>
                </a:lnTo>
                <a:lnTo>
                  <a:pt x="98226" y="62508"/>
                </a:lnTo>
                <a:lnTo>
                  <a:pt x="89296" y="62508"/>
                </a:lnTo>
                <a:lnTo>
                  <a:pt x="98226" y="71437"/>
                </a:lnTo>
                <a:lnTo>
                  <a:pt x="98226" y="62508"/>
                </a:lnTo>
                <a:lnTo>
                  <a:pt x="98226" y="62508"/>
                </a:lnTo>
                <a:lnTo>
                  <a:pt x="98226" y="71437"/>
                </a:lnTo>
                <a:lnTo>
                  <a:pt x="98226" y="62508"/>
                </a:lnTo>
                <a:lnTo>
                  <a:pt x="98226" y="71437"/>
                </a:lnTo>
                <a:lnTo>
                  <a:pt x="98226" y="71437"/>
                </a:lnTo>
                <a:lnTo>
                  <a:pt x="98226" y="62508"/>
                </a:lnTo>
                <a:lnTo>
                  <a:pt x="98226" y="71437"/>
                </a:lnTo>
                <a:lnTo>
                  <a:pt x="98226" y="62508"/>
                </a:lnTo>
                <a:lnTo>
                  <a:pt x="98226" y="62508"/>
                </a:lnTo>
                <a:lnTo>
                  <a:pt x="98226" y="80367"/>
                </a:lnTo>
                <a:lnTo>
                  <a:pt x="98226" y="53578"/>
                </a:lnTo>
                <a:lnTo>
                  <a:pt x="98226" y="62508"/>
                </a:lnTo>
                <a:lnTo>
                  <a:pt x="98226" y="71437"/>
                </a:lnTo>
                <a:lnTo>
                  <a:pt x="98226" y="62508"/>
                </a:lnTo>
                <a:lnTo>
                  <a:pt x="98226" y="71437"/>
                </a:lnTo>
                <a:lnTo>
                  <a:pt x="98226" y="62508"/>
                </a:lnTo>
                <a:lnTo>
                  <a:pt x="98226" y="62508"/>
                </a:lnTo>
                <a:lnTo>
                  <a:pt x="98226" y="80367"/>
                </a:lnTo>
                <a:lnTo>
                  <a:pt x="98226" y="62508"/>
                </a:lnTo>
                <a:lnTo>
                  <a:pt x="98226" y="62508"/>
                </a:lnTo>
                <a:lnTo>
                  <a:pt x="89296" y="62508"/>
                </a:lnTo>
                <a:lnTo>
                  <a:pt x="89296" y="6250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0" name="Freeform 69"/>
          <p:cNvSpPr/>
          <p:nvPr/>
        </p:nvSpPr>
        <p:spPr>
          <a:xfrm>
            <a:off x="5170289" y="4089796"/>
            <a:ext cx="142876" cy="125017"/>
          </a:xfrm>
          <a:custGeom>
            <a:avLst/>
            <a:gdLst/>
            <a:ahLst/>
            <a:cxnLst/>
            <a:rect l="0" t="0" r="0" b="0"/>
            <a:pathLst>
              <a:path w="142876" h="125017">
                <a:moveTo>
                  <a:pt x="0" y="71438"/>
                </a:moveTo>
                <a:lnTo>
                  <a:pt x="0" y="71438"/>
                </a:lnTo>
                <a:lnTo>
                  <a:pt x="0" y="89297"/>
                </a:lnTo>
                <a:lnTo>
                  <a:pt x="0" y="71438"/>
                </a:lnTo>
                <a:lnTo>
                  <a:pt x="0" y="80368"/>
                </a:lnTo>
                <a:lnTo>
                  <a:pt x="0" y="89297"/>
                </a:lnTo>
                <a:lnTo>
                  <a:pt x="0" y="71438"/>
                </a:lnTo>
                <a:lnTo>
                  <a:pt x="0" y="80368"/>
                </a:lnTo>
                <a:lnTo>
                  <a:pt x="8930" y="80368"/>
                </a:lnTo>
                <a:lnTo>
                  <a:pt x="8930" y="71438"/>
                </a:lnTo>
                <a:lnTo>
                  <a:pt x="8930" y="80368"/>
                </a:lnTo>
                <a:lnTo>
                  <a:pt x="17859" y="62508"/>
                </a:lnTo>
                <a:lnTo>
                  <a:pt x="17859" y="62508"/>
                </a:lnTo>
                <a:lnTo>
                  <a:pt x="26789" y="80368"/>
                </a:lnTo>
                <a:lnTo>
                  <a:pt x="26789" y="62508"/>
                </a:lnTo>
                <a:lnTo>
                  <a:pt x="35719" y="71438"/>
                </a:lnTo>
                <a:lnTo>
                  <a:pt x="44649" y="71438"/>
                </a:lnTo>
                <a:lnTo>
                  <a:pt x="44649" y="62508"/>
                </a:lnTo>
                <a:lnTo>
                  <a:pt x="53578" y="80368"/>
                </a:lnTo>
                <a:lnTo>
                  <a:pt x="62508" y="71438"/>
                </a:lnTo>
                <a:lnTo>
                  <a:pt x="62508" y="71438"/>
                </a:lnTo>
                <a:lnTo>
                  <a:pt x="71438" y="89297"/>
                </a:lnTo>
                <a:lnTo>
                  <a:pt x="71438" y="80368"/>
                </a:lnTo>
                <a:lnTo>
                  <a:pt x="71438" y="89297"/>
                </a:lnTo>
                <a:lnTo>
                  <a:pt x="80367" y="98227"/>
                </a:lnTo>
                <a:lnTo>
                  <a:pt x="80367" y="89297"/>
                </a:lnTo>
                <a:lnTo>
                  <a:pt x="80367" y="98227"/>
                </a:lnTo>
                <a:lnTo>
                  <a:pt x="80367" y="98227"/>
                </a:lnTo>
                <a:lnTo>
                  <a:pt x="80367" y="98227"/>
                </a:lnTo>
                <a:lnTo>
                  <a:pt x="80367" y="107157"/>
                </a:lnTo>
                <a:lnTo>
                  <a:pt x="80367" y="98227"/>
                </a:lnTo>
                <a:lnTo>
                  <a:pt x="71438" y="98227"/>
                </a:lnTo>
                <a:lnTo>
                  <a:pt x="71438" y="116086"/>
                </a:lnTo>
                <a:lnTo>
                  <a:pt x="62508" y="98227"/>
                </a:lnTo>
                <a:lnTo>
                  <a:pt x="53578" y="107157"/>
                </a:lnTo>
                <a:lnTo>
                  <a:pt x="53578" y="116086"/>
                </a:lnTo>
                <a:lnTo>
                  <a:pt x="35719" y="107157"/>
                </a:lnTo>
                <a:lnTo>
                  <a:pt x="35719" y="116086"/>
                </a:lnTo>
                <a:lnTo>
                  <a:pt x="26789" y="107157"/>
                </a:lnTo>
                <a:lnTo>
                  <a:pt x="26789" y="98227"/>
                </a:lnTo>
                <a:lnTo>
                  <a:pt x="17859" y="107157"/>
                </a:lnTo>
                <a:lnTo>
                  <a:pt x="17859" y="89297"/>
                </a:lnTo>
                <a:lnTo>
                  <a:pt x="17859" y="89297"/>
                </a:lnTo>
                <a:lnTo>
                  <a:pt x="17859" y="89297"/>
                </a:lnTo>
                <a:lnTo>
                  <a:pt x="17859" y="62508"/>
                </a:lnTo>
                <a:lnTo>
                  <a:pt x="17859" y="62508"/>
                </a:lnTo>
                <a:lnTo>
                  <a:pt x="26789" y="62508"/>
                </a:lnTo>
                <a:lnTo>
                  <a:pt x="26789" y="44649"/>
                </a:lnTo>
                <a:lnTo>
                  <a:pt x="26789" y="44649"/>
                </a:lnTo>
                <a:lnTo>
                  <a:pt x="35719" y="26790"/>
                </a:lnTo>
                <a:lnTo>
                  <a:pt x="44649" y="17860"/>
                </a:lnTo>
                <a:lnTo>
                  <a:pt x="53578" y="35719"/>
                </a:lnTo>
                <a:lnTo>
                  <a:pt x="62508" y="8930"/>
                </a:lnTo>
                <a:lnTo>
                  <a:pt x="71438" y="8930"/>
                </a:lnTo>
                <a:lnTo>
                  <a:pt x="71438" y="17860"/>
                </a:lnTo>
                <a:lnTo>
                  <a:pt x="80367" y="0"/>
                </a:lnTo>
                <a:lnTo>
                  <a:pt x="89297" y="8930"/>
                </a:lnTo>
                <a:lnTo>
                  <a:pt x="98227" y="8930"/>
                </a:lnTo>
                <a:lnTo>
                  <a:pt x="107156" y="0"/>
                </a:lnTo>
                <a:lnTo>
                  <a:pt x="116086" y="17860"/>
                </a:lnTo>
                <a:lnTo>
                  <a:pt x="116086" y="8930"/>
                </a:lnTo>
                <a:lnTo>
                  <a:pt x="116086" y="8930"/>
                </a:lnTo>
                <a:lnTo>
                  <a:pt x="125016" y="26790"/>
                </a:lnTo>
                <a:lnTo>
                  <a:pt x="133945" y="8930"/>
                </a:lnTo>
                <a:lnTo>
                  <a:pt x="133945" y="26790"/>
                </a:lnTo>
                <a:lnTo>
                  <a:pt x="142875" y="35719"/>
                </a:lnTo>
                <a:lnTo>
                  <a:pt x="142875" y="26790"/>
                </a:lnTo>
                <a:lnTo>
                  <a:pt x="142875" y="44649"/>
                </a:lnTo>
                <a:lnTo>
                  <a:pt x="142875" y="35719"/>
                </a:lnTo>
                <a:lnTo>
                  <a:pt x="142875" y="44649"/>
                </a:lnTo>
                <a:lnTo>
                  <a:pt x="133945" y="62508"/>
                </a:lnTo>
                <a:lnTo>
                  <a:pt x="133945" y="62508"/>
                </a:lnTo>
                <a:lnTo>
                  <a:pt x="125016" y="62508"/>
                </a:lnTo>
                <a:lnTo>
                  <a:pt x="125016" y="80368"/>
                </a:lnTo>
                <a:lnTo>
                  <a:pt x="116086" y="71438"/>
                </a:lnTo>
                <a:lnTo>
                  <a:pt x="107156" y="89297"/>
                </a:lnTo>
                <a:lnTo>
                  <a:pt x="98227" y="89297"/>
                </a:lnTo>
                <a:lnTo>
                  <a:pt x="89297" y="89297"/>
                </a:lnTo>
                <a:lnTo>
                  <a:pt x="80367" y="107157"/>
                </a:lnTo>
                <a:lnTo>
                  <a:pt x="71438" y="98227"/>
                </a:lnTo>
                <a:lnTo>
                  <a:pt x="62508" y="98227"/>
                </a:lnTo>
                <a:lnTo>
                  <a:pt x="53578" y="107157"/>
                </a:lnTo>
                <a:lnTo>
                  <a:pt x="53578" y="89297"/>
                </a:lnTo>
                <a:lnTo>
                  <a:pt x="44649" y="98227"/>
                </a:lnTo>
                <a:lnTo>
                  <a:pt x="44649" y="107157"/>
                </a:lnTo>
                <a:lnTo>
                  <a:pt x="35719" y="89297"/>
                </a:lnTo>
                <a:lnTo>
                  <a:pt x="26789" y="98227"/>
                </a:lnTo>
                <a:lnTo>
                  <a:pt x="35719" y="89297"/>
                </a:lnTo>
                <a:lnTo>
                  <a:pt x="26789" y="80368"/>
                </a:lnTo>
                <a:lnTo>
                  <a:pt x="26789" y="89297"/>
                </a:lnTo>
                <a:lnTo>
                  <a:pt x="26789" y="62508"/>
                </a:lnTo>
                <a:lnTo>
                  <a:pt x="26789" y="62508"/>
                </a:lnTo>
                <a:lnTo>
                  <a:pt x="35719" y="71438"/>
                </a:lnTo>
                <a:lnTo>
                  <a:pt x="35719" y="44649"/>
                </a:lnTo>
                <a:lnTo>
                  <a:pt x="35719" y="53579"/>
                </a:lnTo>
                <a:lnTo>
                  <a:pt x="44649" y="53579"/>
                </a:lnTo>
                <a:lnTo>
                  <a:pt x="53578" y="44649"/>
                </a:lnTo>
                <a:lnTo>
                  <a:pt x="62508" y="44649"/>
                </a:lnTo>
                <a:lnTo>
                  <a:pt x="71438" y="35719"/>
                </a:lnTo>
                <a:lnTo>
                  <a:pt x="71438" y="35719"/>
                </a:lnTo>
                <a:lnTo>
                  <a:pt x="80367" y="53579"/>
                </a:lnTo>
                <a:lnTo>
                  <a:pt x="89297" y="35719"/>
                </a:lnTo>
                <a:lnTo>
                  <a:pt x="89297" y="35719"/>
                </a:lnTo>
                <a:lnTo>
                  <a:pt x="107156" y="44649"/>
                </a:lnTo>
                <a:lnTo>
                  <a:pt x="107156" y="35719"/>
                </a:lnTo>
                <a:lnTo>
                  <a:pt x="116086" y="44649"/>
                </a:lnTo>
                <a:lnTo>
                  <a:pt x="116086" y="53579"/>
                </a:lnTo>
                <a:lnTo>
                  <a:pt x="116086" y="44649"/>
                </a:lnTo>
                <a:lnTo>
                  <a:pt x="125016" y="62508"/>
                </a:lnTo>
                <a:lnTo>
                  <a:pt x="133945" y="53579"/>
                </a:lnTo>
                <a:lnTo>
                  <a:pt x="125016" y="62508"/>
                </a:lnTo>
                <a:lnTo>
                  <a:pt x="133945" y="80368"/>
                </a:lnTo>
                <a:lnTo>
                  <a:pt x="133945" y="62508"/>
                </a:lnTo>
                <a:lnTo>
                  <a:pt x="125016" y="71438"/>
                </a:lnTo>
                <a:lnTo>
                  <a:pt x="125016" y="89297"/>
                </a:lnTo>
                <a:lnTo>
                  <a:pt x="125016" y="80368"/>
                </a:lnTo>
                <a:lnTo>
                  <a:pt x="116086" y="98227"/>
                </a:lnTo>
                <a:lnTo>
                  <a:pt x="116086" y="98227"/>
                </a:lnTo>
                <a:lnTo>
                  <a:pt x="107156" y="98227"/>
                </a:lnTo>
                <a:lnTo>
                  <a:pt x="98227" y="116086"/>
                </a:lnTo>
                <a:lnTo>
                  <a:pt x="89297" y="107157"/>
                </a:lnTo>
                <a:lnTo>
                  <a:pt x="80367" y="107157"/>
                </a:lnTo>
                <a:lnTo>
                  <a:pt x="71438" y="125016"/>
                </a:lnTo>
                <a:lnTo>
                  <a:pt x="62508" y="107157"/>
                </a:lnTo>
                <a:lnTo>
                  <a:pt x="53578" y="116086"/>
                </a:lnTo>
                <a:lnTo>
                  <a:pt x="53578" y="116086"/>
                </a:lnTo>
                <a:lnTo>
                  <a:pt x="44649" y="107157"/>
                </a:lnTo>
                <a:lnTo>
                  <a:pt x="35719" y="116086"/>
                </a:lnTo>
                <a:lnTo>
                  <a:pt x="35719" y="107157"/>
                </a:lnTo>
                <a:lnTo>
                  <a:pt x="26789" y="98227"/>
                </a:lnTo>
                <a:lnTo>
                  <a:pt x="26789" y="107157"/>
                </a:lnTo>
                <a:lnTo>
                  <a:pt x="26789" y="89297"/>
                </a:lnTo>
                <a:lnTo>
                  <a:pt x="26789" y="80368"/>
                </a:lnTo>
                <a:lnTo>
                  <a:pt x="26789" y="80368"/>
                </a:lnTo>
                <a:lnTo>
                  <a:pt x="26789" y="62508"/>
                </a:lnTo>
                <a:lnTo>
                  <a:pt x="26789" y="62508"/>
                </a:lnTo>
                <a:lnTo>
                  <a:pt x="35719" y="53579"/>
                </a:lnTo>
                <a:lnTo>
                  <a:pt x="35719" y="35719"/>
                </a:lnTo>
                <a:lnTo>
                  <a:pt x="44649" y="44649"/>
                </a:lnTo>
                <a:lnTo>
                  <a:pt x="53578" y="26790"/>
                </a:lnTo>
                <a:lnTo>
                  <a:pt x="53578" y="26790"/>
                </a:lnTo>
                <a:lnTo>
                  <a:pt x="62508" y="35719"/>
                </a:lnTo>
                <a:lnTo>
                  <a:pt x="71438" y="17860"/>
                </a:lnTo>
                <a:lnTo>
                  <a:pt x="71438" y="26790"/>
                </a:lnTo>
                <a:lnTo>
                  <a:pt x="80367" y="26790"/>
                </a:lnTo>
                <a:lnTo>
                  <a:pt x="89297" y="35719"/>
                </a:lnTo>
                <a:lnTo>
                  <a:pt x="89297" y="3571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1" name="Freeform 70"/>
          <p:cNvSpPr/>
          <p:nvPr/>
        </p:nvSpPr>
        <p:spPr>
          <a:xfrm>
            <a:off x="4411266" y="2062758"/>
            <a:ext cx="2232423" cy="3786188"/>
          </a:xfrm>
          <a:custGeom>
            <a:avLst/>
            <a:gdLst/>
            <a:ahLst/>
            <a:cxnLst/>
            <a:rect l="0" t="0" r="0" b="0"/>
            <a:pathLst>
              <a:path w="2232423" h="3786188">
                <a:moveTo>
                  <a:pt x="8929" y="3786187"/>
                </a:moveTo>
                <a:lnTo>
                  <a:pt x="0" y="3768327"/>
                </a:lnTo>
                <a:lnTo>
                  <a:pt x="8929" y="3741538"/>
                </a:lnTo>
                <a:lnTo>
                  <a:pt x="8929" y="3741538"/>
                </a:lnTo>
                <a:lnTo>
                  <a:pt x="8929" y="3750468"/>
                </a:lnTo>
                <a:lnTo>
                  <a:pt x="17859" y="3732608"/>
                </a:lnTo>
                <a:lnTo>
                  <a:pt x="17859" y="3741538"/>
                </a:lnTo>
                <a:lnTo>
                  <a:pt x="17859" y="3732608"/>
                </a:lnTo>
                <a:lnTo>
                  <a:pt x="17859" y="3723679"/>
                </a:lnTo>
                <a:lnTo>
                  <a:pt x="17859" y="3723679"/>
                </a:lnTo>
                <a:lnTo>
                  <a:pt x="26789" y="3705819"/>
                </a:lnTo>
                <a:lnTo>
                  <a:pt x="26789" y="3696890"/>
                </a:lnTo>
                <a:lnTo>
                  <a:pt x="26789" y="3705819"/>
                </a:lnTo>
                <a:lnTo>
                  <a:pt x="26789" y="3679030"/>
                </a:lnTo>
                <a:lnTo>
                  <a:pt x="26789" y="3687960"/>
                </a:lnTo>
                <a:lnTo>
                  <a:pt x="35718" y="3687960"/>
                </a:lnTo>
                <a:lnTo>
                  <a:pt x="35718" y="3661171"/>
                </a:lnTo>
                <a:lnTo>
                  <a:pt x="35718" y="3661171"/>
                </a:lnTo>
                <a:lnTo>
                  <a:pt x="44648" y="3652241"/>
                </a:lnTo>
                <a:lnTo>
                  <a:pt x="44648" y="3634382"/>
                </a:lnTo>
                <a:lnTo>
                  <a:pt x="53578" y="3643312"/>
                </a:lnTo>
                <a:lnTo>
                  <a:pt x="53578" y="3616522"/>
                </a:lnTo>
                <a:lnTo>
                  <a:pt x="62507" y="3607593"/>
                </a:lnTo>
                <a:lnTo>
                  <a:pt x="62507" y="3616522"/>
                </a:lnTo>
                <a:lnTo>
                  <a:pt x="71437" y="3580804"/>
                </a:lnTo>
                <a:lnTo>
                  <a:pt x="71437" y="3580804"/>
                </a:lnTo>
                <a:lnTo>
                  <a:pt x="80367" y="3571874"/>
                </a:lnTo>
                <a:lnTo>
                  <a:pt x="80367" y="3545085"/>
                </a:lnTo>
                <a:lnTo>
                  <a:pt x="89297" y="3545085"/>
                </a:lnTo>
                <a:lnTo>
                  <a:pt x="98226" y="3527226"/>
                </a:lnTo>
                <a:lnTo>
                  <a:pt x="98226" y="3509367"/>
                </a:lnTo>
                <a:lnTo>
                  <a:pt x="107156" y="3518296"/>
                </a:lnTo>
                <a:lnTo>
                  <a:pt x="116086" y="3482578"/>
                </a:lnTo>
                <a:lnTo>
                  <a:pt x="116086" y="3482578"/>
                </a:lnTo>
                <a:lnTo>
                  <a:pt x="125015" y="3473648"/>
                </a:lnTo>
                <a:lnTo>
                  <a:pt x="125015" y="3446859"/>
                </a:lnTo>
                <a:lnTo>
                  <a:pt x="133945" y="3446859"/>
                </a:lnTo>
                <a:lnTo>
                  <a:pt x="142875" y="3429000"/>
                </a:lnTo>
                <a:lnTo>
                  <a:pt x="142875" y="3411140"/>
                </a:lnTo>
                <a:lnTo>
                  <a:pt x="151804" y="3411140"/>
                </a:lnTo>
                <a:lnTo>
                  <a:pt x="160734" y="3384351"/>
                </a:lnTo>
                <a:lnTo>
                  <a:pt x="160734" y="3375422"/>
                </a:lnTo>
                <a:lnTo>
                  <a:pt x="169664" y="3375422"/>
                </a:lnTo>
                <a:lnTo>
                  <a:pt x="178593" y="3348633"/>
                </a:lnTo>
                <a:lnTo>
                  <a:pt x="178593" y="3339703"/>
                </a:lnTo>
                <a:lnTo>
                  <a:pt x="187523" y="3330773"/>
                </a:lnTo>
                <a:lnTo>
                  <a:pt x="187523" y="3312914"/>
                </a:lnTo>
                <a:lnTo>
                  <a:pt x="196453" y="3312914"/>
                </a:lnTo>
                <a:lnTo>
                  <a:pt x="205382" y="3295055"/>
                </a:lnTo>
                <a:lnTo>
                  <a:pt x="205382" y="3277195"/>
                </a:lnTo>
                <a:lnTo>
                  <a:pt x="214312" y="3286125"/>
                </a:lnTo>
                <a:lnTo>
                  <a:pt x="223242" y="3250406"/>
                </a:lnTo>
                <a:lnTo>
                  <a:pt x="223242" y="3241476"/>
                </a:lnTo>
                <a:lnTo>
                  <a:pt x="232172" y="3241476"/>
                </a:lnTo>
                <a:lnTo>
                  <a:pt x="241101" y="3214687"/>
                </a:lnTo>
                <a:lnTo>
                  <a:pt x="241101" y="3214687"/>
                </a:lnTo>
                <a:lnTo>
                  <a:pt x="250031" y="3205758"/>
                </a:lnTo>
                <a:lnTo>
                  <a:pt x="250031" y="3178969"/>
                </a:lnTo>
                <a:lnTo>
                  <a:pt x="258961" y="3178969"/>
                </a:lnTo>
                <a:lnTo>
                  <a:pt x="267890" y="3161109"/>
                </a:lnTo>
                <a:lnTo>
                  <a:pt x="267890" y="3143250"/>
                </a:lnTo>
                <a:lnTo>
                  <a:pt x="276820" y="3152180"/>
                </a:lnTo>
                <a:lnTo>
                  <a:pt x="285750" y="3116461"/>
                </a:lnTo>
                <a:lnTo>
                  <a:pt x="285750" y="3107531"/>
                </a:lnTo>
                <a:lnTo>
                  <a:pt x="294679" y="3107531"/>
                </a:lnTo>
                <a:lnTo>
                  <a:pt x="294679" y="3080742"/>
                </a:lnTo>
                <a:lnTo>
                  <a:pt x="303609" y="3080742"/>
                </a:lnTo>
                <a:lnTo>
                  <a:pt x="312539" y="3062883"/>
                </a:lnTo>
                <a:lnTo>
                  <a:pt x="312539" y="3045023"/>
                </a:lnTo>
                <a:lnTo>
                  <a:pt x="321468" y="3045023"/>
                </a:lnTo>
                <a:lnTo>
                  <a:pt x="330398" y="3018234"/>
                </a:lnTo>
                <a:lnTo>
                  <a:pt x="339328" y="3009305"/>
                </a:lnTo>
                <a:lnTo>
                  <a:pt x="339328" y="3009305"/>
                </a:lnTo>
                <a:lnTo>
                  <a:pt x="348257" y="2973586"/>
                </a:lnTo>
                <a:lnTo>
                  <a:pt x="348257" y="2973586"/>
                </a:lnTo>
                <a:lnTo>
                  <a:pt x="366117" y="2964656"/>
                </a:lnTo>
                <a:lnTo>
                  <a:pt x="366117" y="2937867"/>
                </a:lnTo>
                <a:lnTo>
                  <a:pt x="366117" y="2937867"/>
                </a:lnTo>
                <a:lnTo>
                  <a:pt x="383976" y="2911078"/>
                </a:lnTo>
                <a:lnTo>
                  <a:pt x="383976" y="2893219"/>
                </a:lnTo>
                <a:lnTo>
                  <a:pt x="383976" y="2902148"/>
                </a:lnTo>
                <a:lnTo>
                  <a:pt x="392906" y="2866430"/>
                </a:lnTo>
                <a:lnTo>
                  <a:pt x="401836" y="2857500"/>
                </a:lnTo>
                <a:lnTo>
                  <a:pt x="410765" y="2857500"/>
                </a:lnTo>
                <a:lnTo>
                  <a:pt x="419695" y="2830711"/>
                </a:lnTo>
                <a:lnTo>
                  <a:pt x="419695" y="2821781"/>
                </a:lnTo>
                <a:lnTo>
                  <a:pt x="428625" y="2803921"/>
                </a:lnTo>
                <a:lnTo>
                  <a:pt x="437554" y="2786062"/>
                </a:lnTo>
                <a:lnTo>
                  <a:pt x="446484" y="2786062"/>
                </a:lnTo>
                <a:lnTo>
                  <a:pt x="455414" y="2759273"/>
                </a:lnTo>
                <a:lnTo>
                  <a:pt x="455414" y="2741413"/>
                </a:lnTo>
                <a:lnTo>
                  <a:pt x="464343" y="2741413"/>
                </a:lnTo>
                <a:lnTo>
                  <a:pt x="473273" y="2714624"/>
                </a:lnTo>
                <a:lnTo>
                  <a:pt x="482203" y="2705695"/>
                </a:lnTo>
                <a:lnTo>
                  <a:pt x="491132" y="2696765"/>
                </a:lnTo>
                <a:lnTo>
                  <a:pt x="491132" y="2669976"/>
                </a:lnTo>
                <a:lnTo>
                  <a:pt x="500062" y="2669976"/>
                </a:lnTo>
                <a:lnTo>
                  <a:pt x="517922" y="2643187"/>
                </a:lnTo>
                <a:lnTo>
                  <a:pt x="517922" y="2625328"/>
                </a:lnTo>
                <a:lnTo>
                  <a:pt x="526851" y="2625328"/>
                </a:lnTo>
                <a:lnTo>
                  <a:pt x="535781" y="2598538"/>
                </a:lnTo>
                <a:lnTo>
                  <a:pt x="544711" y="2580679"/>
                </a:lnTo>
                <a:lnTo>
                  <a:pt x="553640" y="2580679"/>
                </a:lnTo>
                <a:lnTo>
                  <a:pt x="562570" y="2544960"/>
                </a:lnTo>
                <a:lnTo>
                  <a:pt x="562570" y="2544960"/>
                </a:lnTo>
                <a:lnTo>
                  <a:pt x="571500" y="2527101"/>
                </a:lnTo>
                <a:lnTo>
                  <a:pt x="580429" y="2509242"/>
                </a:lnTo>
                <a:lnTo>
                  <a:pt x="589359" y="2500312"/>
                </a:lnTo>
                <a:lnTo>
                  <a:pt x="598289" y="2473523"/>
                </a:lnTo>
                <a:lnTo>
                  <a:pt x="607218" y="2464593"/>
                </a:lnTo>
                <a:lnTo>
                  <a:pt x="607218" y="2464593"/>
                </a:lnTo>
                <a:lnTo>
                  <a:pt x="616148" y="2428874"/>
                </a:lnTo>
                <a:lnTo>
                  <a:pt x="625078" y="2419945"/>
                </a:lnTo>
                <a:lnTo>
                  <a:pt x="634007" y="2411015"/>
                </a:lnTo>
                <a:lnTo>
                  <a:pt x="642937" y="2384226"/>
                </a:lnTo>
                <a:lnTo>
                  <a:pt x="651867" y="2384226"/>
                </a:lnTo>
                <a:lnTo>
                  <a:pt x="660797" y="2366367"/>
                </a:lnTo>
                <a:lnTo>
                  <a:pt x="660797" y="2339578"/>
                </a:lnTo>
                <a:lnTo>
                  <a:pt x="678656" y="2339578"/>
                </a:lnTo>
                <a:lnTo>
                  <a:pt x="687586" y="2303859"/>
                </a:lnTo>
                <a:lnTo>
                  <a:pt x="687586" y="2294929"/>
                </a:lnTo>
                <a:lnTo>
                  <a:pt x="696515" y="2285999"/>
                </a:lnTo>
                <a:lnTo>
                  <a:pt x="705445" y="2250281"/>
                </a:lnTo>
                <a:lnTo>
                  <a:pt x="714375" y="2250281"/>
                </a:lnTo>
                <a:lnTo>
                  <a:pt x="732234" y="2232421"/>
                </a:lnTo>
                <a:lnTo>
                  <a:pt x="732234" y="2205632"/>
                </a:lnTo>
                <a:lnTo>
                  <a:pt x="741164" y="2205632"/>
                </a:lnTo>
                <a:lnTo>
                  <a:pt x="750093" y="2178843"/>
                </a:lnTo>
                <a:lnTo>
                  <a:pt x="759023" y="2169913"/>
                </a:lnTo>
                <a:lnTo>
                  <a:pt x="767953" y="2169913"/>
                </a:lnTo>
                <a:lnTo>
                  <a:pt x="776882" y="2134195"/>
                </a:lnTo>
                <a:lnTo>
                  <a:pt x="785812" y="2116335"/>
                </a:lnTo>
                <a:lnTo>
                  <a:pt x="794742" y="2116335"/>
                </a:lnTo>
                <a:lnTo>
                  <a:pt x="803672" y="2080617"/>
                </a:lnTo>
                <a:lnTo>
                  <a:pt x="812601" y="2080617"/>
                </a:lnTo>
                <a:lnTo>
                  <a:pt x="830461" y="2062757"/>
                </a:lnTo>
                <a:lnTo>
                  <a:pt x="830461" y="2035968"/>
                </a:lnTo>
                <a:lnTo>
                  <a:pt x="839390" y="2027038"/>
                </a:lnTo>
                <a:lnTo>
                  <a:pt x="857250" y="2000249"/>
                </a:lnTo>
                <a:lnTo>
                  <a:pt x="866179" y="1982390"/>
                </a:lnTo>
                <a:lnTo>
                  <a:pt x="875109" y="1982390"/>
                </a:lnTo>
                <a:lnTo>
                  <a:pt x="884039" y="1946671"/>
                </a:lnTo>
                <a:lnTo>
                  <a:pt x="884039" y="1937742"/>
                </a:lnTo>
                <a:lnTo>
                  <a:pt x="901898" y="1928812"/>
                </a:lnTo>
                <a:lnTo>
                  <a:pt x="910828" y="1902023"/>
                </a:lnTo>
                <a:lnTo>
                  <a:pt x="919757" y="1893093"/>
                </a:lnTo>
                <a:lnTo>
                  <a:pt x="928687" y="1875234"/>
                </a:lnTo>
                <a:lnTo>
                  <a:pt x="937617" y="1848445"/>
                </a:lnTo>
                <a:lnTo>
                  <a:pt x="946547" y="1848445"/>
                </a:lnTo>
                <a:lnTo>
                  <a:pt x="964406" y="1812726"/>
                </a:lnTo>
                <a:lnTo>
                  <a:pt x="964406" y="1794867"/>
                </a:lnTo>
                <a:lnTo>
                  <a:pt x="982265" y="1794867"/>
                </a:lnTo>
                <a:lnTo>
                  <a:pt x="991195" y="1750218"/>
                </a:lnTo>
                <a:lnTo>
                  <a:pt x="1000125" y="1750218"/>
                </a:lnTo>
                <a:lnTo>
                  <a:pt x="1009054" y="1732359"/>
                </a:lnTo>
                <a:lnTo>
                  <a:pt x="1017984" y="1705570"/>
                </a:lnTo>
                <a:lnTo>
                  <a:pt x="1026914" y="1687710"/>
                </a:lnTo>
                <a:lnTo>
                  <a:pt x="1044773" y="1669851"/>
                </a:lnTo>
                <a:lnTo>
                  <a:pt x="1053703" y="1643062"/>
                </a:lnTo>
                <a:lnTo>
                  <a:pt x="1062632" y="1643062"/>
                </a:lnTo>
                <a:lnTo>
                  <a:pt x="1071562" y="1607343"/>
                </a:lnTo>
                <a:lnTo>
                  <a:pt x="1080492" y="1589484"/>
                </a:lnTo>
                <a:lnTo>
                  <a:pt x="1089422" y="1580554"/>
                </a:lnTo>
                <a:lnTo>
                  <a:pt x="1098351" y="1553765"/>
                </a:lnTo>
                <a:lnTo>
                  <a:pt x="1107281" y="1535906"/>
                </a:lnTo>
                <a:lnTo>
                  <a:pt x="1125140" y="1518046"/>
                </a:lnTo>
                <a:lnTo>
                  <a:pt x="1134070" y="1491257"/>
                </a:lnTo>
                <a:lnTo>
                  <a:pt x="1143000" y="1482328"/>
                </a:lnTo>
                <a:lnTo>
                  <a:pt x="1151929" y="1455538"/>
                </a:lnTo>
                <a:lnTo>
                  <a:pt x="1160859" y="1437679"/>
                </a:lnTo>
                <a:lnTo>
                  <a:pt x="1178718" y="1428749"/>
                </a:lnTo>
                <a:lnTo>
                  <a:pt x="1187648" y="1393031"/>
                </a:lnTo>
                <a:lnTo>
                  <a:pt x="1196578" y="1384101"/>
                </a:lnTo>
                <a:lnTo>
                  <a:pt x="1205507" y="1375171"/>
                </a:lnTo>
                <a:lnTo>
                  <a:pt x="1214437" y="1348382"/>
                </a:lnTo>
                <a:lnTo>
                  <a:pt x="1223367" y="1339453"/>
                </a:lnTo>
                <a:lnTo>
                  <a:pt x="1241226" y="1303734"/>
                </a:lnTo>
                <a:lnTo>
                  <a:pt x="1250156" y="1285874"/>
                </a:lnTo>
                <a:lnTo>
                  <a:pt x="1268015" y="1276945"/>
                </a:lnTo>
                <a:lnTo>
                  <a:pt x="1276945" y="1241226"/>
                </a:lnTo>
                <a:lnTo>
                  <a:pt x="1285875" y="1223367"/>
                </a:lnTo>
                <a:lnTo>
                  <a:pt x="1303734" y="1214437"/>
                </a:lnTo>
                <a:lnTo>
                  <a:pt x="1321593" y="1169788"/>
                </a:lnTo>
                <a:lnTo>
                  <a:pt x="1330523" y="1160859"/>
                </a:lnTo>
                <a:lnTo>
                  <a:pt x="1348382" y="1142999"/>
                </a:lnTo>
                <a:lnTo>
                  <a:pt x="1357312" y="1107281"/>
                </a:lnTo>
                <a:lnTo>
                  <a:pt x="1366242" y="1098351"/>
                </a:lnTo>
                <a:lnTo>
                  <a:pt x="1384101" y="1071562"/>
                </a:lnTo>
                <a:lnTo>
                  <a:pt x="1393031" y="1044773"/>
                </a:lnTo>
                <a:lnTo>
                  <a:pt x="1410890" y="1044773"/>
                </a:lnTo>
                <a:lnTo>
                  <a:pt x="1419820" y="1000124"/>
                </a:lnTo>
                <a:lnTo>
                  <a:pt x="1428750" y="991195"/>
                </a:lnTo>
                <a:lnTo>
                  <a:pt x="1446609" y="973335"/>
                </a:lnTo>
                <a:lnTo>
                  <a:pt x="1455539" y="937617"/>
                </a:lnTo>
                <a:lnTo>
                  <a:pt x="1473398" y="928687"/>
                </a:lnTo>
                <a:lnTo>
                  <a:pt x="1491257" y="910828"/>
                </a:lnTo>
                <a:lnTo>
                  <a:pt x="1500187" y="875109"/>
                </a:lnTo>
                <a:lnTo>
                  <a:pt x="1518047" y="875109"/>
                </a:lnTo>
                <a:lnTo>
                  <a:pt x="1535906" y="839390"/>
                </a:lnTo>
                <a:lnTo>
                  <a:pt x="1544836" y="812601"/>
                </a:lnTo>
                <a:lnTo>
                  <a:pt x="1562695" y="803671"/>
                </a:lnTo>
                <a:lnTo>
                  <a:pt x="1580554" y="767953"/>
                </a:lnTo>
                <a:lnTo>
                  <a:pt x="1589484" y="750093"/>
                </a:lnTo>
                <a:lnTo>
                  <a:pt x="1607343" y="732234"/>
                </a:lnTo>
                <a:lnTo>
                  <a:pt x="1616273" y="705445"/>
                </a:lnTo>
                <a:lnTo>
                  <a:pt x="1634132" y="696515"/>
                </a:lnTo>
                <a:lnTo>
                  <a:pt x="1651992" y="660797"/>
                </a:lnTo>
                <a:lnTo>
                  <a:pt x="1660922" y="642937"/>
                </a:lnTo>
                <a:lnTo>
                  <a:pt x="1678781" y="634008"/>
                </a:lnTo>
                <a:lnTo>
                  <a:pt x="1687711" y="598289"/>
                </a:lnTo>
                <a:lnTo>
                  <a:pt x="1705570" y="589359"/>
                </a:lnTo>
                <a:lnTo>
                  <a:pt x="1723429" y="571500"/>
                </a:lnTo>
                <a:lnTo>
                  <a:pt x="1732359" y="535781"/>
                </a:lnTo>
                <a:lnTo>
                  <a:pt x="1750218" y="526851"/>
                </a:lnTo>
                <a:lnTo>
                  <a:pt x="1768078" y="508992"/>
                </a:lnTo>
                <a:lnTo>
                  <a:pt x="1785937" y="482203"/>
                </a:lnTo>
                <a:lnTo>
                  <a:pt x="1803797" y="473273"/>
                </a:lnTo>
                <a:lnTo>
                  <a:pt x="1821656" y="437555"/>
                </a:lnTo>
                <a:lnTo>
                  <a:pt x="1830586" y="419695"/>
                </a:lnTo>
                <a:lnTo>
                  <a:pt x="1848445" y="410765"/>
                </a:lnTo>
                <a:lnTo>
                  <a:pt x="1866304" y="375046"/>
                </a:lnTo>
                <a:lnTo>
                  <a:pt x="1884164" y="357187"/>
                </a:lnTo>
                <a:lnTo>
                  <a:pt x="1902023" y="348257"/>
                </a:lnTo>
                <a:lnTo>
                  <a:pt x="1919882" y="321468"/>
                </a:lnTo>
                <a:lnTo>
                  <a:pt x="1937742" y="312539"/>
                </a:lnTo>
                <a:lnTo>
                  <a:pt x="1955601" y="285750"/>
                </a:lnTo>
                <a:lnTo>
                  <a:pt x="1964531" y="267890"/>
                </a:lnTo>
                <a:lnTo>
                  <a:pt x="1982390" y="267890"/>
                </a:lnTo>
                <a:lnTo>
                  <a:pt x="2000250" y="232171"/>
                </a:lnTo>
                <a:lnTo>
                  <a:pt x="2018109" y="223242"/>
                </a:lnTo>
                <a:lnTo>
                  <a:pt x="2035968" y="214312"/>
                </a:lnTo>
                <a:lnTo>
                  <a:pt x="2044898" y="178593"/>
                </a:lnTo>
                <a:lnTo>
                  <a:pt x="2053828" y="178593"/>
                </a:lnTo>
                <a:lnTo>
                  <a:pt x="2080617" y="160734"/>
                </a:lnTo>
                <a:lnTo>
                  <a:pt x="2089547" y="142875"/>
                </a:lnTo>
                <a:lnTo>
                  <a:pt x="2098476" y="142875"/>
                </a:lnTo>
                <a:lnTo>
                  <a:pt x="2116336" y="116086"/>
                </a:lnTo>
                <a:lnTo>
                  <a:pt x="2125265" y="98226"/>
                </a:lnTo>
                <a:lnTo>
                  <a:pt x="2134195" y="107156"/>
                </a:lnTo>
                <a:lnTo>
                  <a:pt x="2152054" y="71437"/>
                </a:lnTo>
                <a:lnTo>
                  <a:pt x="2160984" y="71437"/>
                </a:lnTo>
                <a:lnTo>
                  <a:pt x="2169914" y="62507"/>
                </a:lnTo>
                <a:lnTo>
                  <a:pt x="2169914" y="44648"/>
                </a:lnTo>
                <a:lnTo>
                  <a:pt x="2178843" y="44648"/>
                </a:lnTo>
                <a:lnTo>
                  <a:pt x="2187773" y="35718"/>
                </a:lnTo>
                <a:lnTo>
                  <a:pt x="2196703" y="17859"/>
                </a:lnTo>
                <a:lnTo>
                  <a:pt x="2205632" y="26789"/>
                </a:lnTo>
                <a:lnTo>
                  <a:pt x="2214562" y="0"/>
                </a:lnTo>
                <a:lnTo>
                  <a:pt x="2214562" y="0"/>
                </a:lnTo>
                <a:lnTo>
                  <a:pt x="2223492" y="8929"/>
                </a:lnTo>
                <a:lnTo>
                  <a:pt x="2232422" y="26789"/>
                </a:lnTo>
                <a:lnTo>
                  <a:pt x="2232422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319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Practice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CA" dirty="0" smtClean="0"/>
              <a:t>Finish practice questions</a:t>
            </a:r>
          </a:p>
          <a:p>
            <a:pPr marL="0" indent="0">
              <a:buNone/>
            </a:pPr>
            <a:r>
              <a:rPr lang="en-CA" dirty="0" smtClean="0"/>
              <a:t>2. Workbook, Page 68</a:t>
            </a:r>
            <a:endParaRPr lang="en-CA" dirty="0"/>
          </a:p>
          <a:p>
            <a:pPr marL="0" indent="0">
              <a:buNone/>
            </a:pPr>
            <a:r>
              <a:rPr lang="en-CA" b="1" dirty="0" smtClean="0">
                <a:solidFill>
                  <a:srgbClr val="FF0000"/>
                </a:solidFill>
              </a:rPr>
              <a:t>Extension:</a:t>
            </a:r>
          </a:p>
          <a:p>
            <a:pPr marL="0" indent="0">
              <a:buNone/>
            </a:pPr>
            <a:r>
              <a:rPr lang="en-CA" dirty="0" smtClean="0"/>
              <a:t> Make a table of values for each cell phone plan below, and graph the lines. </a:t>
            </a:r>
          </a:p>
          <a:p>
            <a:pPr marL="0" indent="0">
              <a:buNone/>
            </a:pP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200486"/>
              </p:ext>
            </p:extLst>
          </p:nvPr>
        </p:nvGraphicFramePr>
        <p:xfrm>
          <a:off x="1259632" y="4797152"/>
          <a:ext cx="6888087" cy="195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6029"/>
                <a:gridCol w="2296029"/>
                <a:gridCol w="2296029"/>
              </a:tblGrid>
              <a:tr h="58216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Chatty</a:t>
                      </a:r>
                      <a:r>
                        <a:rPr lang="en-CA" baseline="0" dirty="0" smtClean="0"/>
                        <a:t> Cathy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Tommy No-Text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Tammy </a:t>
                      </a:r>
                      <a:r>
                        <a:rPr lang="en-CA" dirty="0" err="1" smtClean="0"/>
                        <a:t>Texter</a:t>
                      </a:r>
                      <a:endParaRPr lang="en-CA" dirty="0"/>
                    </a:p>
                  </a:txBody>
                  <a:tcPr/>
                </a:tc>
              </a:tr>
              <a:tr h="1004824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$80 unlimited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$40 plus $2 for</a:t>
                      </a:r>
                      <a:r>
                        <a:rPr lang="en-CA" sz="2800" baseline="0" dirty="0" smtClean="0"/>
                        <a:t> every text sent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$0.50</a:t>
                      </a:r>
                      <a:r>
                        <a:rPr lang="en-CA" sz="2800" baseline="0" dirty="0" smtClean="0"/>
                        <a:t> per text sent</a:t>
                      </a:r>
                      <a:endParaRPr lang="en-CA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88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1287</TotalTime>
  <Words>155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#learning</vt:lpstr>
      <vt:lpstr>Warm-Up</vt:lpstr>
      <vt:lpstr>y = ax +b</vt:lpstr>
      <vt:lpstr> </vt:lpstr>
      <vt:lpstr> </vt:lpstr>
      <vt:lpstr> </vt:lpstr>
      <vt:lpstr>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#learning</dc:title>
  <dc:creator>Kate Smith</dc:creator>
  <cp:lastModifiedBy>Kate Smith</cp:lastModifiedBy>
  <cp:revision>7</cp:revision>
  <dcterms:created xsi:type="dcterms:W3CDTF">2015-12-01T19:17:50Z</dcterms:created>
  <dcterms:modified xsi:type="dcterms:W3CDTF">2015-12-02T16:45:18Z</dcterms:modified>
</cp:coreProperties>
</file>