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83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241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0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2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99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93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28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84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7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02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EE17-B299-4CDA-AE8E-60B2E81F5FDF}" type="datetimeFigureOut">
              <a:rPr lang="en-CA" smtClean="0"/>
              <a:t>08/12/2015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A449-118F-43C1-B360-5C735B2354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72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>
                <a:solidFill>
                  <a:srgbClr val="FF0000"/>
                </a:solidFill>
              </a:rPr>
              <a:t>#learning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00B050"/>
                </a:solidFill>
              </a:rPr>
              <a:t>Today we will </a:t>
            </a:r>
            <a:r>
              <a:rPr lang="en-CA" dirty="0" smtClean="0"/>
              <a:t>transform word problems into equations.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>
                <a:solidFill>
                  <a:srgbClr val="00B050"/>
                </a:solidFill>
              </a:rPr>
              <a:t>So that </a:t>
            </a:r>
            <a:r>
              <a:rPr lang="en-CA" dirty="0" smtClean="0"/>
              <a:t>we can find the solution to a given problem.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>
                <a:solidFill>
                  <a:srgbClr val="00B050"/>
                </a:solidFill>
              </a:rPr>
              <a:t>Keys to Success: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Find a, find b, and write the equation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dirty="0" smtClean="0"/>
              <a:t>Input x or y to solve for the missing value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02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Shonda is collecting canned goods for her school to donate this year. She has 80 at home and gathers 20/hour. If she continues at this rate, how long will it take Shonda to reach her goal of 500 cans?</a:t>
            </a:r>
          </a:p>
          <a:p>
            <a:pPr marL="0" indent="0">
              <a:buNone/>
            </a:pPr>
            <a:r>
              <a:rPr lang="en-CA" sz="2400" dirty="0"/>
              <a:t>x</a:t>
            </a:r>
            <a:r>
              <a:rPr lang="en-CA" sz="2400" dirty="0" smtClean="0"/>
              <a:t>: hours			y </a:t>
            </a:r>
            <a:r>
              <a:rPr lang="en-CA" sz="2400" dirty="0"/>
              <a:t>= 20x +</a:t>
            </a:r>
            <a:r>
              <a:rPr lang="en-CA" sz="2400" dirty="0" smtClean="0"/>
              <a:t>80</a:t>
            </a:r>
          </a:p>
          <a:p>
            <a:pPr marL="0" indent="0">
              <a:buNone/>
            </a:pPr>
            <a:r>
              <a:rPr lang="en-CA" sz="2400" dirty="0" smtClean="0"/>
              <a:t>y: cans</a:t>
            </a:r>
            <a:r>
              <a:rPr lang="en-CA" sz="2400" i="1" dirty="0" smtClean="0"/>
              <a:t>				let y = 500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	500 = 20x + 80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	-80	      -80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	</a:t>
            </a:r>
            <a:r>
              <a:rPr lang="en-CA" sz="2400" u="sng" dirty="0" smtClean="0"/>
              <a:t>420</a:t>
            </a:r>
            <a:r>
              <a:rPr lang="en-CA" sz="2400" dirty="0" smtClean="0"/>
              <a:t> = </a:t>
            </a:r>
            <a:r>
              <a:rPr lang="en-CA" sz="2400" u="sng" dirty="0" smtClean="0"/>
              <a:t>20x</a:t>
            </a:r>
          </a:p>
          <a:p>
            <a:pPr marL="0" indent="0">
              <a:buNone/>
            </a:pPr>
            <a:r>
              <a:rPr lang="en-CA" sz="2400" dirty="0" smtClean="0"/>
              <a:t>				 20      20	x = 21</a:t>
            </a:r>
          </a:p>
          <a:p>
            <a:pPr marL="0" indent="0">
              <a:buNone/>
            </a:pPr>
            <a:endParaRPr lang="en-CA" sz="2400" dirty="0" smtClean="0"/>
          </a:p>
          <a:p>
            <a:pPr marL="0" indent="0" algn="ctr"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It would take Shonda 21 hours to collect 500 cans!</a:t>
            </a:r>
            <a:endParaRPr lang="en-CA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883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b="1" dirty="0" smtClean="0">
                <a:solidFill>
                  <a:schemeClr val="accent3">
                    <a:lumMod val="50000"/>
                  </a:schemeClr>
                </a:solidFill>
              </a:rPr>
              <a:t>Santa is working on his naughty list. He already has a certain number of kids listed and is adding more! After 30 minutes, he has 1100 kids, and after 90 minutes, he has 1700!</a:t>
            </a:r>
          </a:p>
          <a:p>
            <a:pPr marL="0" indent="0">
              <a:buNone/>
            </a:pPr>
            <a:r>
              <a:rPr lang="en-CA" sz="2400" b="1" dirty="0" smtClean="0">
                <a:solidFill>
                  <a:schemeClr val="accent3">
                    <a:lumMod val="50000"/>
                  </a:schemeClr>
                </a:solidFill>
              </a:rPr>
              <a:t>If Santa continues at this rate, how many kids will he have after 3 hours?</a:t>
            </a:r>
          </a:p>
          <a:p>
            <a:pPr marL="0" indent="0">
              <a:buNone/>
            </a:pPr>
            <a:endParaRPr lang="en-CA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2400" dirty="0"/>
              <a:t>x</a:t>
            </a:r>
            <a:r>
              <a:rPr lang="en-CA" sz="2400" dirty="0" smtClean="0"/>
              <a:t>: minutes		a = </a:t>
            </a:r>
            <a:r>
              <a:rPr lang="en-CA" sz="2400" u="sng" dirty="0" smtClean="0"/>
              <a:t>y2 – y1 </a:t>
            </a:r>
            <a:r>
              <a:rPr lang="en-CA" sz="2400" dirty="0" smtClean="0"/>
              <a:t> = </a:t>
            </a:r>
            <a:r>
              <a:rPr lang="en-CA" sz="2400" u="sng" dirty="0" smtClean="0"/>
              <a:t>1700 – 1100</a:t>
            </a:r>
            <a:r>
              <a:rPr lang="en-CA" sz="2400" dirty="0" smtClean="0"/>
              <a:t> = </a:t>
            </a:r>
            <a:r>
              <a:rPr lang="en-CA" sz="2400" u="sng" dirty="0" smtClean="0"/>
              <a:t>600 </a:t>
            </a:r>
            <a:r>
              <a:rPr lang="en-CA" sz="2400" dirty="0" smtClean="0"/>
              <a:t>  = 10</a:t>
            </a:r>
            <a:endParaRPr lang="en-CA" sz="2400" u="sng" dirty="0" smtClean="0"/>
          </a:p>
          <a:p>
            <a:pPr marL="0" indent="0">
              <a:buNone/>
            </a:pPr>
            <a:r>
              <a:rPr lang="en-CA" sz="2400" dirty="0"/>
              <a:t>y</a:t>
            </a:r>
            <a:r>
              <a:rPr lang="en-CA" sz="2400" dirty="0" smtClean="0"/>
              <a:t>: naughty kids	      	      x2 – x1         90-30</a:t>
            </a:r>
            <a:r>
              <a:rPr lang="en-CA" sz="2400" dirty="0"/>
              <a:t>	</a:t>
            </a:r>
            <a:r>
              <a:rPr lang="en-CA" sz="2400" dirty="0" smtClean="0"/>
              <a:t>         60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rgbClr val="FF0000"/>
                </a:solidFill>
              </a:rPr>
              <a:t>(30, 1100)</a:t>
            </a:r>
          </a:p>
          <a:p>
            <a:pPr marL="0" indent="0">
              <a:buNone/>
            </a:pPr>
            <a:r>
              <a:rPr lang="en-CA" sz="2400" dirty="0" smtClean="0"/>
              <a:t>(90, 1700)		b = y – ax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b = 1100 – (10)(30)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b = 1100 – 300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	b = 800			</a:t>
            </a:r>
            <a:r>
              <a:rPr lang="en-CA" sz="2800" b="1" dirty="0" smtClean="0">
                <a:solidFill>
                  <a:srgbClr val="FF0000"/>
                </a:solidFill>
              </a:rPr>
              <a:t>y = 10x +800</a:t>
            </a:r>
            <a:endParaRPr lang="en-C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dirty="0" smtClean="0"/>
              <a:t>The Equation is y = 10x +800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Let x = 3 hours = 3 x 60 minutes = 180 minutes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y</a:t>
            </a:r>
            <a:r>
              <a:rPr lang="en-CA" dirty="0" smtClean="0"/>
              <a:t> = 10x +800</a:t>
            </a:r>
          </a:p>
          <a:p>
            <a:pPr marL="0" indent="0">
              <a:buNone/>
            </a:pPr>
            <a:r>
              <a:rPr lang="en-CA" dirty="0"/>
              <a:t>y</a:t>
            </a:r>
            <a:r>
              <a:rPr lang="en-CA" dirty="0" smtClean="0"/>
              <a:t> = 10(180) +800</a:t>
            </a:r>
          </a:p>
          <a:p>
            <a:pPr marL="0" indent="0">
              <a:buNone/>
            </a:pPr>
            <a:r>
              <a:rPr lang="en-CA" dirty="0"/>
              <a:t>y</a:t>
            </a:r>
            <a:r>
              <a:rPr lang="en-CA" dirty="0" smtClean="0"/>
              <a:t> = 1800+800</a:t>
            </a:r>
          </a:p>
          <a:p>
            <a:pPr marL="0" indent="0">
              <a:buNone/>
            </a:pPr>
            <a:r>
              <a:rPr lang="en-CA" dirty="0"/>
              <a:t>y</a:t>
            </a:r>
            <a:r>
              <a:rPr lang="en-CA" dirty="0" smtClean="0"/>
              <a:t> = 2600</a:t>
            </a:r>
          </a:p>
          <a:p>
            <a:pPr marL="0" indent="0" algn="ctr">
              <a:buNone/>
            </a:pPr>
            <a:r>
              <a:rPr lang="en-CA" b="1" i="1" dirty="0" smtClean="0">
                <a:solidFill>
                  <a:srgbClr val="FF0000"/>
                </a:solidFill>
              </a:rPr>
              <a:t>After three hours, Santa now has 2600 kids on his naughty list. </a:t>
            </a:r>
            <a:r>
              <a:rPr lang="en-CA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CA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8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#learning</vt:lpstr>
      <vt:lpstr>Example 1</vt:lpstr>
      <vt:lpstr>Example 2</vt:lpstr>
      <vt:lpstr>Example 2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#learning</dc:title>
  <dc:creator>Kate Smith</dc:creator>
  <cp:lastModifiedBy>Kate Smith</cp:lastModifiedBy>
  <cp:revision>1</cp:revision>
  <dcterms:created xsi:type="dcterms:W3CDTF">2015-12-08T19:03:36Z</dcterms:created>
  <dcterms:modified xsi:type="dcterms:W3CDTF">2015-12-08T19:04:48Z</dcterms:modified>
</cp:coreProperties>
</file>